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 id="2147483681" r:id="rId3"/>
    <p:sldMasterId id="2147483695" r:id="rId4"/>
    <p:sldMasterId id="2147483702" r:id="rId5"/>
  </p:sldMasterIdLst>
  <p:notesMasterIdLst>
    <p:notesMasterId r:id="rId22"/>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73" r:id="rId18"/>
    <p:sldId id="268" r:id="rId19"/>
    <p:sldId id="269" r:id="rId20"/>
    <p:sldId id="270"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6" roundtripDataSignature="AMtx7mi9xlAu1BNaefpWCbbCayy31rk8B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01"/>
    <p:restoredTop sz="93468"/>
  </p:normalViewPr>
  <p:slideViewPr>
    <p:cSldViewPr snapToGrid="0">
      <p:cViewPr varScale="1">
        <p:scale>
          <a:sx n="114" d="100"/>
          <a:sy n="114" d="100"/>
        </p:scale>
        <p:origin x="176" y="5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customschemas.google.com/relationships/presentationmetadata" Target="metadata"/><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slide" Target="slides/slide10.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7" name="Google Shape;58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p12:notes"/>
          <p:cNvSpPr txBox="1">
            <a:spLocks noGrp="1"/>
          </p:cNvSpPr>
          <p:nvPr>
            <p:ph type="body" idx="1"/>
          </p:nvPr>
        </p:nvSpPr>
        <p:spPr>
          <a:xfrm>
            <a:off x="685800" y="4343400"/>
            <a:ext cx="5486400" cy="4114800"/>
          </a:xfrm>
          <a:prstGeom prst="rect">
            <a:avLst/>
          </a:prstGeom>
          <a:noFill/>
          <a:ln>
            <a:noFill/>
          </a:ln>
        </p:spPr>
        <p:txBody>
          <a:bodyPr spcFirstLastPara="1" wrap="square" lIns="89600" tIns="89600" rIns="89600" bIns="89600" anchor="ctr" anchorCtr="0">
            <a:noAutofit/>
          </a:bodyPr>
          <a:lstStyle/>
          <a:p>
            <a:pPr marL="0" lvl="0" indent="0" algn="l" rtl="0">
              <a:lnSpc>
                <a:spcPct val="100000"/>
              </a:lnSpc>
              <a:spcBef>
                <a:spcPts val="0"/>
              </a:spcBef>
              <a:spcAft>
                <a:spcPts val="0"/>
              </a:spcAft>
              <a:buSzPts val="1400"/>
              <a:buNone/>
            </a:pPr>
            <a:endParaRPr sz="1400"/>
          </a:p>
        </p:txBody>
      </p:sp>
      <p:sp>
        <p:nvSpPr>
          <p:cNvPr id="728" name="Google Shape;728;p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p13:notes"/>
          <p:cNvSpPr txBox="1">
            <a:spLocks noGrp="1"/>
          </p:cNvSpPr>
          <p:nvPr>
            <p:ph type="body" idx="1"/>
          </p:nvPr>
        </p:nvSpPr>
        <p:spPr>
          <a:xfrm>
            <a:off x="685800" y="4343400"/>
            <a:ext cx="5486400" cy="4114800"/>
          </a:xfrm>
          <a:prstGeom prst="rect">
            <a:avLst/>
          </a:prstGeom>
          <a:noFill/>
          <a:ln>
            <a:noFill/>
          </a:ln>
        </p:spPr>
        <p:txBody>
          <a:bodyPr spcFirstLastPara="1" wrap="square" lIns="89600" tIns="89600" rIns="89600" bIns="89600" anchor="ctr" anchorCtr="0">
            <a:noAutofit/>
          </a:bodyPr>
          <a:lstStyle/>
          <a:p>
            <a:pPr marL="0" lvl="0" indent="0" algn="l" rtl="0">
              <a:lnSpc>
                <a:spcPct val="100000"/>
              </a:lnSpc>
              <a:spcBef>
                <a:spcPts val="0"/>
              </a:spcBef>
              <a:spcAft>
                <a:spcPts val="0"/>
              </a:spcAft>
              <a:buSzPts val="1400"/>
              <a:buNone/>
            </a:pPr>
            <a:endParaRPr sz="1400"/>
          </a:p>
        </p:txBody>
      </p:sp>
      <p:sp>
        <p:nvSpPr>
          <p:cNvPr id="740" name="Google Shape;740;p1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7" name="Google Shape;757;p1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59ab14288f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2" name="Google Shape;722;g59ab14288f_1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94281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2" name="Google Shape;772;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marR="0" lvl="0" indent="-171450" algn="l" rtl="0">
              <a:lnSpc>
                <a:spcPct val="100000"/>
              </a:lnSpc>
              <a:spcBef>
                <a:spcPts val="0"/>
              </a:spcBef>
              <a:spcAft>
                <a:spcPts val="0"/>
              </a:spcAft>
              <a:buClr>
                <a:schemeClr val="dk1"/>
              </a:buClr>
              <a:buSzPts val="1100"/>
              <a:buFont typeface="Arial"/>
              <a:buChar char="•"/>
            </a:pPr>
            <a:endParaRPr/>
          </a:p>
          <a:p>
            <a:pPr marL="171450" marR="0" lvl="0" indent="-10160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a:p>
            <a:pPr marL="171450" lvl="0" indent="-101600" algn="l" rtl="0">
              <a:lnSpc>
                <a:spcPct val="100000"/>
              </a:lnSpc>
              <a:spcBef>
                <a:spcPts val="0"/>
              </a:spcBef>
              <a:spcAft>
                <a:spcPts val="0"/>
              </a:spcAft>
              <a:buSzPts val="1100"/>
              <a:buFont typeface="Arial"/>
              <a:buNone/>
            </a:pPr>
            <a:endParaRPr/>
          </a:p>
          <a:p>
            <a:pPr marL="171450" lvl="0" indent="-101600" algn="l" rtl="0">
              <a:lnSpc>
                <a:spcPct val="100000"/>
              </a:lnSpc>
              <a:spcBef>
                <a:spcPts val="0"/>
              </a:spcBef>
              <a:spcAft>
                <a:spcPts val="0"/>
              </a:spcAft>
              <a:buSzPts val="1100"/>
              <a:buFont typeface="Arial"/>
              <a:buNone/>
            </a:pPr>
            <a:endParaRPr/>
          </a:p>
          <a:p>
            <a:pPr marL="171450" lvl="0" indent="-10160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8" name="Google Shape;788;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Challenges</a:t>
            </a:r>
            <a:endParaRPr/>
          </a:p>
          <a:p>
            <a:pPr marL="158750" lvl="0" indent="0" algn="l" rtl="0">
              <a:lnSpc>
                <a:spcPct val="100000"/>
              </a:lnSpc>
              <a:spcBef>
                <a:spcPts val="0"/>
              </a:spcBef>
              <a:spcAft>
                <a:spcPts val="0"/>
              </a:spcAft>
              <a:buSzPts val="1100"/>
              <a:buNone/>
            </a:pPr>
            <a:r>
              <a:rPr lang="en-US"/>
              <a:t>Genes are closely related to human health. Cancer is a disease closely related to genetic variation. The interpretation of the relationship between genetic variation and hereditary cancer disease depends on the accumulation of large-scale mutation site data. The collection of large-scale mutation site data faces the following Challenges: </a:t>
            </a:r>
            <a:endParaRPr/>
          </a:p>
          <a:p>
            <a:pPr marL="158750" lvl="0" indent="0" algn="l" rtl="0">
              <a:lnSpc>
                <a:spcPct val="100000"/>
              </a:lnSpc>
              <a:spcBef>
                <a:spcPts val="0"/>
              </a:spcBef>
              <a:spcAft>
                <a:spcPts val="0"/>
              </a:spcAft>
              <a:buSzPts val="1100"/>
              <a:buNone/>
            </a:pPr>
            <a:r>
              <a:rPr lang="en-US"/>
              <a:t>1) Due to the sensitivity of genetic data and concerns about privacy protection compliance risks, genetic data currently form data silos and cannot share circulation; </a:t>
            </a:r>
            <a:endParaRPr/>
          </a:p>
          <a:p>
            <a:pPr marL="158750" lvl="0" indent="0" algn="l" rtl="0">
              <a:lnSpc>
                <a:spcPct val="100000"/>
              </a:lnSpc>
              <a:spcBef>
                <a:spcPts val="0"/>
              </a:spcBef>
              <a:spcAft>
                <a:spcPts val="0"/>
              </a:spcAft>
              <a:buSzPts val="1100"/>
              <a:buNone/>
            </a:pPr>
            <a:r>
              <a:rPr lang="en-US"/>
              <a:t>2) organizations use different detection processes and interpretation methods, and no uniform standards and norms are formed;</a:t>
            </a:r>
            <a:endParaRPr/>
          </a:p>
          <a:p>
            <a:pPr marL="158750" lvl="0" indent="0" algn="l" rtl="0">
              <a:lnSpc>
                <a:spcPct val="100000"/>
              </a:lnSpc>
              <a:spcBef>
                <a:spcPts val="0"/>
              </a:spcBef>
              <a:spcAft>
                <a:spcPts val="0"/>
              </a:spcAft>
              <a:buSzPts val="1100"/>
              <a:buNone/>
            </a:pPr>
            <a:r>
              <a:rPr lang="en-US"/>
              <a:t>3) The characteristics of gene mutations are significantly different among different populations; </a:t>
            </a:r>
            <a:endParaRPr/>
          </a:p>
          <a:p>
            <a:pPr marL="158750" lvl="0" indent="0" algn="l" rtl="0">
              <a:lnSpc>
                <a:spcPct val="100000"/>
              </a:lnSpc>
              <a:spcBef>
                <a:spcPts val="0"/>
              </a:spcBef>
              <a:spcAft>
                <a:spcPts val="0"/>
              </a:spcAft>
              <a:buSzPts val="1100"/>
              <a:buNone/>
            </a:pPr>
            <a:r>
              <a:rPr lang="en-US"/>
              <a:t>4) the ownership rights of genetic data are not clear, and the circulation of data is restricted; </a:t>
            </a:r>
            <a:endParaRPr/>
          </a:p>
          <a:p>
            <a:pPr marL="158750" lvl="0" indent="0" algn="l" rtl="0">
              <a:lnSpc>
                <a:spcPct val="100000"/>
              </a:lnSpc>
              <a:spcBef>
                <a:spcPts val="0"/>
              </a:spcBef>
              <a:spcAft>
                <a:spcPts val="0"/>
              </a:spcAft>
              <a:buSzPts val="1100"/>
              <a:buNone/>
            </a:pPr>
            <a:r>
              <a:rPr lang="en-US"/>
              <a:t>5) the genetic data is scattered and isolated, and it is difficult to effectively supervise the audit</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a:t>Technology</a:t>
            </a:r>
            <a:endParaRPr/>
          </a:p>
          <a:p>
            <a:pPr marL="0" marR="0" lvl="0" indent="0" algn="l" rtl="0">
              <a:lnSpc>
                <a:spcPct val="100000"/>
              </a:lnSpc>
              <a:spcBef>
                <a:spcPts val="0"/>
              </a:spcBef>
              <a:spcAft>
                <a:spcPts val="0"/>
              </a:spcAft>
              <a:buClr>
                <a:srgbClr val="000000"/>
              </a:buClr>
              <a:buSzPts val="1100"/>
              <a:buFont typeface="Arial"/>
              <a:buNone/>
            </a:pPr>
            <a:r>
              <a:rPr lang="en-US"/>
              <a:t>A new distributed database sharing architecture based on technologies such as blockchain and cryptography. BGI uses blockchain cryptography and other technologies to help build a database of genetic variation interpretation standards: 1) Smart contract definition data format, and content standards, automatic verification, data quality control; 2) private data main fields and metadata The summary is on the chain, the digital signature is confirmed; 3) the data is locally parsed, encrypted and desensitized, the global supervision is submitted and traceable; 4) the secure multi-party computing supports the private data point-to-point authorization access, and the access record is stored on the chain; 5) Support smart contracts to achieve expert review consensus and continuously improve the accuracy of interpretation of genetic variation;</a:t>
            </a:r>
            <a:endParaRPr/>
          </a:p>
          <a:p>
            <a:pPr marL="457200" lvl="0" indent="-228600" algn="l" rtl="0">
              <a:lnSpc>
                <a:spcPct val="100000"/>
              </a:lnSpc>
              <a:spcBef>
                <a:spcPts val="0"/>
              </a:spcBef>
              <a:spcAft>
                <a:spcPts val="0"/>
              </a:spcAft>
              <a:buSzPts val="1100"/>
              <a:buNone/>
            </a:pPr>
            <a:endParaRPr/>
          </a:p>
          <a:p>
            <a:pPr marL="457200" lvl="0" indent="-228600" algn="l" rtl="0">
              <a:lnSpc>
                <a:spcPct val="100000"/>
              </a:lnSpc>
              <a:spcBef>
                <a:spcPts val="0"/>
              </a:spcBef>
              <a:spcAft>
                <a:spcPts val="0"/>
              </a:spcAft>
              <a:buSzPts val="1100"/>
              <a:buNone/>
            </a:pPr>
            <a:endParaRPr/>
          </a:p>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p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3" name="Google Shape;803;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4" name="Google Shape;59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Hyperledger is an open source collaborative effort created to advance cross-industry blockchain technologies. Hyperledger is the fastest growing project ever hosted by The Linux Foundation. Hyperledger now has more than 270 members. The project was first announced with 30 members in February of 2016. Hyperledger members exist in 25 different countries with 39% in APAC (25% in China), 20% in EMEA and 41% spread across North America. Our membership also spans multiple industries, including finance, banking, internet of things, supply chain, manufacturing, healthcare, and technology.</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5" name="Google Shape;60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US"/>
              <a:t>The Linux Foundation and Hyperledger provide the infrastructure for open development to occur among a diverse and thriving community.</a:t>
            </a:r>
            <a:endParaRPr/>
          </a:p>
          <a:p>
            <a:pPr marL="0" lvl="0" indent="0" algn="l" rtl="0">
              <a:lnSpc>
                <a:spcPct val="100000"/>
              </a:lnSpc>
              <a:spcBef>
                <a:spcPts val="0"/>
              </a:spcBef>
              <a:spcAft>
                <a:spcPts val="0"/>
              </a:spcAft>
              <a:buSzPts val="1100"/>
              <a:buNone/>
            </a:pPr>
            <a:r>
              <a:rPr lang="en-US"/>
              <a:t>Under Hyperledger’s umbrella are frameworks and tools that take different approaches to creating blockchains for business. </a:t>
            </a:r>
            <a:endParaRPr/>
          </a:p>
          <a:p>
            <a:pPr marL="0" lvl="0" indent="0" algn="l" rtl="0">
              <a:lnSpc>
                <a:spcPct val="100000"/>
              </a:lnSpc>
              <a:spcBef>
                <a:spcPts val="0"/>
              </a:spcBef>
              <a:spcAft>
                <a:spcPts val="0"/>
              </a:spcAft>
              <a:buSzPts val="1100"/>
              <a:buNone/>
            </a:pPr>
            <a:r>
              <a:rPr lang="en-US"/>
              <a:t>There are many benefits to this modular approach. </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1" name="Google Shape;61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6" name="Google Shape;61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1" name="Google Shape;64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59ab14288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8" name="Google Shape;658;g59ab14288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5" name="Google Shape;665;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sz="1100" b="0" i="0" u="none" strike="noStrike" cap="none">
                <a:solidFill>
                  <a:schemeClr val="dk1"/>
                </a:solidFill>
                <a:latin typeface="Arial"/>
                <a:ea typeface="Arial"/>
                <a:cs typeface="Arial"/>
                <a:sym typeface="Arial"/>
              </a:rPr>
              <a:t>北京：百度，中信，民生银行，Lenovo，小米，H3C，ANNE，Inspur，太一云，JD.com，瑞卓喜投，众享比特，真相科技，超链科技，远景视点，易见股份，纸贵科技，PDX，BIT.GAME,智链，BELINK，POINTS，北京大学</a:t>
            </a:r>
            <a:endParaRPr sz="1100" b="0" i="0" u="none" strike="noStrike" cap="none">
              <a:solidFill>
                <a:schemeClr val="dk1"/>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en-US" sz="1100" b="0" i="0" u="none" strike="noStrike" cap="none">
                <a:solidFill>
                  <a:schemeClr val="dk1"/>
                </a:solidFill>
                <a:latin typeface="Arial"/>
                <a:ea typeface="Arial"/>
                <a:cs typeface="Arial"/>
                <a:sym typeface="Arial"/>
              </a:rPr>
              <a:t>深圳：华为，招商银行，腾讯，迅雷，房掌柜，中证信用，融讯科技，华大基因，四方精创，新国都，</a:t>
            </a:r>
            <a:endParaRPr sz="1100" b="0" i="0" u="none" strike="noStrike" cap="none">
              <a:solidFill>
                <a:schemeClr val="dk1"/>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en-US" sz="1100" b="0" i="0" u="none" strike="noStrike" cap="none">
                <a:solidFill>
                  <a:schemeClr val="dk1"/>
                </a:solidFill>
                <a:latin typeface="Arial"/>
                <a:ea typeface="Arial"/>
                <a:cs typeface="Arial"/>
                <a:sym typeface="Arial"/>
              </a:rPr>
              <a:t>杭州：阿里云，Blockdao，趣链，中钞，复杂美，云象，Matrix，浙江区块链技术应用协会，浙江大学，</a:t>
            </a:r>
            <a:endParaRPr sz="1100" b="0" i="0" u="none" strike="noStrike" cap="none">
              <a:solidFill>
                <a:schemeClr val="dk1"/>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en-US" sz="1100" b="0" i="0" u="none" strike="noStrike" cap="none">
                <a:solidFill>
                  <a:schemeClr val="dk1"/>
                </a:solidFill>
                <a:latin typeface="Arial"/>
                <a:ea typeface="Arial"/>
                <a:cs typeface="Arial"/>
                <a:sym typeface="Arial"/>
              </a:rPr>
              <a:t>上海：Onechain，Chinasystem（南京），贝壳金控，Scantrust，金丘，能链科技，点融，BITMARK，</a:t>
            </a:r>
            <a:endParaRPr sz="1100" b="0" i="0" u="none" strike="noStrike" cap="none">
              <a:solidFill>
                <a:schemeClr val="dk1"/>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en-US" sz="1100" b="0" i="0" u="none" strike="noStrike" cap="none">
                <a:solidFill>
                  <a:schemeClr val="dk1"/>
                </a:solidFill>
                <a:latin typeface="Arial"/>
                <a:ea typeface="Arial"/>
                <a:cs typeface="Arial"/>
                <a:sym typeface="Arial"/>
              </a:rPr>
              <a:t>青岛：Inspur</a:t>
            </a:r>
            <a:endParaRPr sz="1100" b="0" i="0" u="none" strike="noStrike" cap="none">
              <a:solidFill>
                <a:schemeClr val="dk1"/>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en-US" sz="1100" b="0" i="0" u="none" strike="noStrike" cap="none">
                <a:solidFill>
                  <a:schemeClr val="dk1"/>
                </a:solidFill>
                <a:latin typeface="Arial"/>
                <a:ea typeface="Arial"/>
                <a:cs typeface="Arial"/>
                <a:sym typeface="Arial"/>
              </a:rPr>
              <a:t>成都：赤乌软件</a:t>
            </a:r>
            <a:endParaRPr sz="1100" b="0" i="0" u="none" strike="noStrike" cap="none">
              <a:solidFill>
                <a:schemeClr val="dk1"/>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en-US" sz="1100" b="0" i="0" u="none" strike="noStrike" cap="none">
                <a:solidFill>
                  <a:schemeClr val="dk1"/>
                </a:solidFill>
                <a:latin typeface="Arial"/>
                <a:ea typeface="Arial"/>
                <a:cs typeface="Arial"/>
                <a:sym typeface="Arial"/>
              </a:rPr>
              <a:t>香港：FinFabrik，MediConCen，Chinasystem</a:t>
            </a:r>
            <a:endParaRPr sz="1100" b="0" i="0" u="none" strike="noStrike" cap="none">
              <a:solidFill>
                <a:schemeClr val="dk1"/>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en-US" sz="1100" b="0" i="0" u="none" strike="noStrike" cap="none">
                <a:solidFill>
                  <a:schemeClr val="dk1"/>
                </a:solidFill>
                <a:latin typeface="Arial"/>
                <a:ea typeface="Arial"/>
                <a:cs typeface="Arial"/>
                <a:sym typeface="Arial"/>
              </a:rPr>
              <a:t>广州：小飞豹，中山大学</a:t>
            </a:r>
            <a:endParaRPr sz="1100" b="0" i="0" u="none" strike="noStrike" cap="none">
              <a:solidFill>
                <a:schemeClr val="dk1"/>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en-US" sz="1100" b="0" i="0" u="none" strike="noStrike" cap="none">
                <a:solidFill>
                  <a:schemeClr val="dk1"/>
                </a:solidFill>
                <a:latin typeface="Arial"/>
                <a:ea typeface="Arial"/>
                <a:cs typeface="Arial"/>
                <a:sym typeface="Arial"/>
              </a:rPr>
              <a:t>长沙：湖南大学</a:t>
            </a:r>
            <a:endParaRPr sz="1100" b="0" i="0" u="none" strike="noStrike" cap="none">
              <a:solidFill>
                <a:schemeClr val="dk1"/>
              </a:solidFill>
              <a:latin typeface="Arial"/>
              <a:ea typeface="Arial"/>
              <a:cs typeface="Arial"/>
              <a:sym typeface="Arial"/>
            </a:endParaRPr>
          </a:p>
          <a:p>
            <a:pPr marL="457200" lvl="0" indent="-228600" algn="l" rtl="0">
              <a:lnSpc>
                <a:spcPct val="100000"/>
              </a:lnSpc>
              <a:spcBef>
                <a:spcPts val="0"/>
              </a:spcBef>
              <a:spcAft>
                <a:spcPts val="0"/>
              </a:spcAft>
              <a:buSzPts val="1100"/>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59ab14288f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2" name="Google Shape;722;g59ab14288f_1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image" Target="../media/image23.jpg"/><Relationship Id="rId16"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5.png"/><Relationship Id="rId7" Type="http://schemas.openxmlformats.org/officeDocument/2006/relationships/image" Target="../media/image20.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3.jp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11" Type="http://schemas.openxmlformats.org/officeDocument/2006/relationships/image" Target="../media/image10.png"/><Relationship Id="rId5" Type="http://schemas.openxmlformats.org/officeDocument/2006/relationships/image" Target="../media/image8.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7.png"/><Relationship Id="rId9" Type="http://schemas.openxmlformats.org/officeDocument/2006/relationships/image" Target="../media/image22.png"/><Relationship Id="rId1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image" Target="../media/image23.jpg"/><Relationship Id="rId16" Type="http://schemas.openxmlformats.org/officeDocument/2006/relationships/image" Target="../media/image19.png"/><Relationship Id="rId1" Type="http://schemas.openxmlformats.org/officeDocument/2006/relationships/slideMaster" Target="../slideMasters/slideMaster3.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image" Target="../media/image6.png"/><Relationship Id="rId16" Type="http://schemas.openxmlformats.org/officeDocument/2006/relationships/image" Target="../media/image20.png"/><Relationship Id="rId1" Type="http://schemas.openxmlformats.org/officeDocument/2006/relationships/slideMaster" Target="../slideMasters/slideMaster5.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image" Target="../media/image2.jpg"/><Relationship Id="rId16"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ntent Slide - Blue">
  <p:cSld name="TITLE_1">
    <p:bg>
      <p:bgPr>
        <a:blipFill>
          <a:blip r:embed="rId2">
            <a:alphaModFix/>
          </a:blip>
          <a:stretch>
            <a:fillRect/>
          </a:stretch>
        </a:blipFill>
        <a:effectLst/>
      </p:bgPr>
    </p:bg>
    <p:spTree>
      <p:nvGrpSpPr>
        <p:cNvPr id="1" name="Shape 6"/>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 Blue - Greenhouse">
  <p:cSld name="CUSTOM_18_1">
    <p:bg>
      <p:bgPr>
        <a:blipFill>
          <a:blip r:embed="rId2">
            <a:alphaModFix/>
          </a:blip>
          <a:stretch>
            <a:fillRect/>
          </a:stretch>
        </a:blipFill>
        <a:effectLst/>
      </p:bgPr>
    </p:bg>
    <p:spTree>
      <p:nvGrpSpPr>
        <p:cNvPr id="1" name="Shape 62"/>
        <p:cNvGrpSpPr/>
        <p:nvPr/>
      </p:nvGrpSpPr>
      <p:grpSpPr>
        <a:xfrm>
          <a:off x="0" y="0"/>
          <a:ext cx="0" cy="0"/>
          <a:chOff x="0" y="0"/>
          <a:chExt cx="0" cy="0"/>
        </a:xfrm>
      </p:grpSpPr>
      <p:pic>
        <p:nvPicPr>
          <p:cNvPr id="63" name="Google Shape;63;p100"/>
          <p:cNvPicPr preferRelativeResize="0"/>
          <p:nvPr/>
        </p:nvPicPr>
        <p:blipFill rotWithShape="1">
          <a:blip r:embed="rId3">
            <a:alphaModFix/>
          </a:blip>
          <a:srcRect/>
          <a:stretch/>
        </p:blipFill>
        <p:spPr>
          <a:xfrm>
            <a:off x="60450" y="102150"/>
            <a:ext cx="8960650" cy="5041351"/>
          </a:xfrm>
          <a:prstGeom prst="rect">
            <a:avLst/>
          </a:prstGeom>
          <a:noFill/>
          <a:ln>
            <a:noFill/>
          </a:ln>
        </p:spPr>
      </p:pic>
      <p:pic>
        <p:nvPicPr>
          <p:cNvPr id="64" name="Google Shape;64;p100"/>
          <p:cNvPicPr preferRelativeResize="0"/>
          <p:nvPr/>
        </p:nvPicPr>
        <p:blipFill rotWithShape="1">
          <a:blip r:embed="rId4">
            <a:alphaModFix/>
          </a:blip>
          <a:srcRect/>
          <a:stretch/>
        </p:blipFill>
        <p:spPr>
          <a:xfrm>
            <a:off x="4024116" y="759600"/>
            <a:ext cx="1171126" cy="385038"/>
          </a:xfrm>
          <a:prstGeom prst="rect">
            <a:avLst/>
          </a:prstGeom>
          <a:noFill/>
          <a:ln>
            <a:noFill/>
          </a:ln>
        </p:spPr>
      </p:pic>
      <p:pic>
        <p:nvPicPr>
          <p:cNvPr id="65" name="Google Shape;65;p100"/>
          <p:cNvPicPr preferRelativeResize="0"/>
          <p:nvPr/>
        </p:nvPicPr>
        <p:blipFill rotWithShape="1">
          <a:blip r:embed="rId5">
            <a:alphaModFix/>
          </a:blip>
          <a:srcRect/>
          <a:stretch/>
        </p:blipFill>
        <p:spPr>
          <a:xfrm>
            <a:off x="3589966" y="1694105"/>
            <a:ext cx="1901604" cy="377403"/>
          </a:xfrm>
          <a:prstGeom prst="rect">
            <a:avLst/>
          </a:prstGeom>
          <a:noFill/>
          <a:ln>
            <a:noFill/>
          </a:ln>
        </p:spPr>
      </p:pic>
      <p:sp>
        <p:nvSpPr>
          <p:cNvPr id="66" name="Google Shape;66;p100"/>
          <p:cNvSpPr txBox="1"/>
          <p:nvPr/>
        </p:nvSpPr>
        <p:spPr>
          <a:xfrm>
            <a:off x="792037" y="2082645"/>
            <a:ext cx="7497600" cy="236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950" b="0" i="1" u="none" strike="noStrike" cap="none">
                <a:solidFill>
                  <a:srgbClr val="414042"/>
                </a:solidFill>
                <a:latin typeface="Proxima Nova"/>
                <a:ea typeface="Proxima Nova"/>
                <a:cs typeface="Proxima Nova"/>
                <a:sym typeface="Proxima Nova"/>
              </a:rPr>
              <a:t>Community Stewardship and Technical, Legal, Marketing, Organizational Infrastructure</a:t>
            </a:r>
            <a:endParaRPr sz="950" b="0" i="1" u="none" strike="noStrike" cap="none">
              <a:solidFill>
                <a:srgbClr val="414042"/>
              </a:solidFill>
              <a:latin typeface="Proxima Nova"/>
              <a:ea typeface="Proxima Nova"/>
              <a:cs typeface="Proxima Nova"/>
              <a:sym typeface="Proxima Nova"/>
            </a:endParaRPr>
          </a:p>
        </p:txBody>
      </p:sp>
      <p:sp>
        <p:nvSpPr>
          <p:cNvPr id="67" name="Google Shape;67;p100"/>
          <p:cNvSpPr txBox="1"/>
          <p:nvPr/>
        </p:nvSpPr>
        <p:spPr>
          <a:xfrm>
            <a:off x="3883150" y="2378500"/>
            <a:ext cx="1315200" cy="28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FFFFFF"/>
                </a:solidFill>
                <a:latin typeface="Proxima Nova"/>
                <a:ea typeface="Proxima Nova"/>
                <a:cs typeface="Proxima Nova"/>
                <a:sym typeface="Proxima Nova"/>
              </a:rPr>
              <a:t>Frameworks</a:t>
            </a:r>
            <a:endParaRPr sz="800" b="1" i="0" u="none" strike="noStrike" cap="none">
              <a:solidFill>
                <a:srgbClr val="FFFFFF"/>
              </a:solidFill>
              <a:latin typeface="Proxima Nova"/>
              <a:ea typeface="Proxima Nova"/>
              <a:cs typeface="Proxima Nova"/>
              <a:sym typeface="Proxima Nova"/>
            </a:endParaRPr>
          </a:p>
        </p:txBody>
      </p:sp>
      <p:sp>
        <p:nvSpPr>
          <p:cNvPr id="68" name="Google Shape;68;p100"/>
          <p:cNvSpPr txBox="1"/>
          <p:nvPr/>
        </p:nvSpPr>
        <p:spPr>
          <a:xfrm>
            <a:off x="3883150" y="3392161"/>
            <a:ext cx="1315200" cy="28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FFFFFF"/>
                </a:solidFill>
                <a:latin typeface="Proxima Nova"/>
                <a:ea typeface="Proxima Nova"/>
                <a:cs typeface="Proxima Nova"/>
                <a:sym typeface="Proxima Nova"/>
              </a:rPr>
              <a:t>Tools</a:t>
            </a:r>
            <a:endParaRPr sz="800" b="1" i="0" u="none" strike="noStrike" cap="none">
              <a:solidFill>
                <a:srgbClr val="FFFFFF"/>
              </a:solidFill>
              <a:latin typeface="Proxima Nova"/>
              <a:ea typeface="Proxima Nova"/>
              <a:cs typeface="Proxima Nova"/>
              <a:sym typeface="Proxima Nova"/>
            </a:endParaRPr>
          </a:p>
        </p:txBody>
      </p:sp>
      <p:pic>
        <p:nvPicPr>
          <p:cNvPr id="69" name="Google Shape;69;p100"/>
          <p:cNvPicPr preferRelativeResize="0"/>
          <p:nvPr/>
        </p:nvPicPr>
        <p:blipFill rotWithShape="1">
          <a:blip r:embed="rId6">
            <a:alphaModFix/>
          </a:blip>
          <a:srcRect/>
          <a:stretch/>
        </p:blipFill>
        <p:spPr>
          <a:xfrm>
            <a:off x="3861513" y="2664458"/>
            <a:ext cx="1147878" cy="338857"/>
          </a:xfrm>
          <a:prstGeom prst="rect">
            <a:avLst/>
          </a:prstGeom>
          <a:noFill/>
          <a:ln>
            <a:noFill/>
          </a:ln>
        </p:spPr>
      </p:pic>
      <p:pic>
        <p:nvPicPr>
          <p:cNvPr id="70" name="Google Shape;70;p100"/>
          <p:cNvPicPr preferRelativeResize="0"/>
          <p:nvPr/>
        </p:nvPicPr>
        <p:blipFill rotWithShape="1">
          <a:blip r:embed="rId7">
            <a:alphaModFix/>
          </a:blip>
          <a:srcRect/>
          <a:stretch/>
        </p:blipFill>
        <p:spPr>
          <a:xfrm>
            <a:off x="2474973" y="2681337"/>
            <a:ext cx="1092672" cy="305087"/>
          </a:xfrm>
          <a:prstGeom prst="rect">
            <a:avLst/>
          </a:prstGeom>
          <a:noFill/>
          <a:ln>
            <a:noFill/>
          </a:ln>
        </p:spPr>
      </p:pic>
      <p:pic>
        <p:nvPicPr>
          <p:cNvPr id="71" name="Google Shape;71;p100"/>
          <p:cNvPicPr preferRelativeResize="0"/>
          <p:nvPr/>
        </p:nvPicPr>
        <p:blipFill rotWithShape="1">
          <a:blip r:embed="rId8">
            <a:alphaModFix/>
          </a:blip>
          <a:srcRect/>
          <a:stretch/>
        </p:blipFill>
        <p:spPr>
          <a:xfrm>
            <a:off x="5264166" y="2688136"/>
            <a:ext cx="1092668" cy="299187"/>
          </a:xfrm>
          <a:prstGeom prst="rect">
            <a:avLst/>
          </a:prstGeom>
          <a:noFill/>
          <a:ln>
            <a:noFill/>
          </a:ln>
        </p:spPr>
      </p:pic>
      <p:pic>
        <p:nvPicPr>
          <p:cNvPr id="72" name="Google Shape;72;p100"/>
          <p:cNvPicPr preferRelativeResize="0"/>
          <p:nvPr/>
        </p:nvPicPr>
        <p:blipFill rotWithShape="1">
          <a:blip r:embed="rId9">
            <a:alphaModFix/>
          </a:blip>
          <a:srcRect/>
          <a:stretch/>
        </p:blipFill>
        <p:spPr>
          <a:xfrm>
            <a:off x="6641338" y="2681351"/>
            <a:ext cx="1415612" cy="305081"/>
          </a:xfrm>
          <a:prstGeom prst="rect">
            <a:avLst/>
          </a:prstGeom>
          <a:noFill/>
          <a:ln>
            <a:noFill/>
          </a:ln>
        </p:spPr>
      </p:pic>
      <p:sp>
        <p:nvSpPr>
          <p:cNvPr id="73" name="Google Shape;73;p100"/>
          <p:cNvSpPr txBox="1"/>
          <p:nvPr/>
        </p:nvSpPr>
        <p:spPr>
          <a:xfrm>
            <a:off x="2363692" y="3003327"/>
            <a:ext cx="1315200" cy="28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414042"/>
                </a:solidFill>
                <a:latin typeface="Proxima Nova"/>
                <a:ea typeface="Proxima Nova"/>
                <a:cs typeface="Proxima Nova"/>
                <a:sym typeface="Proxima Nova"/>
              </a:rPr>
              <a:t>Permissioned with </a:t>
            </a:r>
            <a:br>
              <a:rPr lang="en-US" sz="800" b="1" i="0" u="none" strike="noStrike" cap="none">
                <a:solidFill>
                  <a:srgbClr val="414042"/>
                </a:solidFill>
                <a:latin typeface="Proxima Nova"/>
                <a:ea typeface="Proxima Nova"/>
                <a:cs typeface="Proxima Nova"/>
                <a:sym typeface="Proxima Nova"/>
              </a:rPr>
            </a:br>
            <a:r>
              <a:rPr lang="en-US" sz="800" b="1" i="0" u="none" strike="noStrike" cap="none">
                <a:solidFill>
                  <a:srgbClr val="414042"/>
                </a:solidFill>
                <a:latin typeface="Proxima Nova"/>
                <a:ea typeface="Proxima Nova"/>
                <a:cs typeface="Proxima Nova"/>
                <a:sym typeface="Proxima Nova"/>
              </a:rPr>
              <a:t>channel support</a:t>
            </a:r>
            <a:endParaRPr sz="800" b="1" i="0" u="none" strike="noStrike" cap="none">
              <a:solidFill>
                <a:srgbClr val="414042"/>
              </a:solidFill>
              <a:latin typeface="Proxima Nova"/>
              <a:ea typeface="Proxima Nova"/>
              <a:cs typeface="Proxima Nova"/>
              <a:sym typeface="Proxima Nova"/>
            </a:endParaRPr>
          </a:p>
        </p:txBody>
      </p:sp>
      <p:sp>
        <p:nvSpPr>
          <p:cNvPr id="74" name="Google Shape;74;p100"/>
          <p:cNvSpPr txBox="1"/>
          <p:nvPr/>
        </p:nvSpPr>
        <p:spPr>
          <a:xfrm>
            <a:off x="5167744" y="3003327"/>
            <a:ext cx="1315200" cy="28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414042"/>
                </a:solidFill>
                <a:latin typeface="Proxima Nova"/>
                <a:ea typeface="Proxima Nova"/>
                <a:cs typeface="Proxima Nova"/>
                <a:sym typeface="Proxima Nova"/>
              </a:rPr>
              <a:t>Mobile application focus</a:t>
            </a:r>
            <a:endParaRPr sz="800" b="1" i="0" u="none" strike="noStrike" cap="none">
              <a:solidFill>
                <a:srgbClr val="414042"/>
              </a:solidFill>
              <a:latin typeface="Proxima Nova"/>
              <a:ea typeface="Proxima Nova"/>
              <a:cs typeface="Proxima Nova"/>
              <a:sym typeface="Proxima Nova"/>
            </a:endParaRPr>
          </a:p>
        </p:txBody>
      </p:sp>
      <p:sp>
        <p:nvSpPr>
          <p:cNvPr id="75" name="Google Shape;75;p100"/>
          <p:cNvSpPr txBox="1"/>
          <p:nvPr/>
        </p:nvSpPr>
        <p:spPr>
          <a:xfrm>
            <a:off x="3825824" y="3003327"/>
            <a:ext cx="1315200" cy="28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414042"/>
                </a:solidFill>
                <a:latin typeface="Proxima Nova"/>
                <a:ea typeface="Proxima Nova"/>
                <a:cs typeface="Proxima Nova"/>
                <a:sym typeface="Proxima Nova"/>
              </a:rPr>
              <a:t>Decentralized identity</a:t>
            </a:r>
            <a:endParaRPr sz="800" b="1" i="0" u="none" strike="noStrike" cap="none">
              <a:solidFill>
                <a:srgbClr val="414042"/>
              </a:solidFill>
              <a:latin typeface="Proxima Nova"/>
              <a:ea typeface="Proxima Nova"/>
              <a:cs typeface="Proxima Nova"/>
              <a:sym typeface="Proxima Nova"/>
            </a:endParaRPr>
          </a:p>
        </p:txBody>
      </p:sp>
      <p:sp>
        <p:nvSpPr>
          <p:cNvPr id="76" name="Google Shape;76;p100"/>
          <p:cNvSpPr txBox="1"/>
          <p:nvPr/>
        </p:nvSpPr>
        <p:spPr>
          <a:xfrm>
            <a:off x="927809" y="3003327"/>
            <a:ext cx="1315200" cy="28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414042"/>
                </a:solidFill>
                <a:latin typeface="Proxima Nova"/>
                <a:ea typeface="Proxima Nova"/>
                <a:cs typeface="Proxima Nova"/>
                <a:sym typeface="Proxima Nova"/>
              </a:rPr>
              <a:t>Permissionable smart contract machine (EVM)</a:t>
            </a:r>
            <a:endParaRPr sz="800" b="1" i="0" u="none" strike="noStrike" cap="none">
              <a:solidFill>
                <a:srgbClr val="414042"/>
              </a:solidFill>
              <a:latin typeface="Proxima Nova"/>
              <a:ea typeface="Proxima Nova"/>
              <a:cs typeface="Proxima Nova"/>
              <a:sym typeface="Proxima Nova"/>
            </a:endParaRPr>
          </a:p>
        </p:txBody>
      </p:sp>
      <p:pic>
        <p:nvPicPr>
          <p:cNvPr id="77" name="Google Shape;77;p100"/>
          <p:cNvPicPr preferRelativeResize="0"/>
          <p:nvPr/>
        </p:nvPicPr>
        <p:blipFill rotWithShape="1">
          <a:blip r:embed="rId10">
            <a:alphaModFix/>
          </a:blip>
          <a:srcRect/>
          <a:stretch/>
        </p:blipFill>
        <p:spPr>
          <a:xfrm>
            <a:off x="2269429" y="3638617"/>
            <a:ext cx="1107597" cy="315410"/>
          </a:xfrm>
          <a:prstGeom prst="rect">
            <a:avLst/>
          </a:prstGeom>
          <a:noFill/>
          <a:ln>
            <a:noFill/>
          </a:ln>
        </p:spPr>
      </p:pic>
      <p:sp>
        <p:nvSpPr>
          <p:cNvPr id="78" name="Google Shape;78;p100"/>
          <p:cNvSpPr txBox="1"/>
          <p:nvPr/>
        </p:nvSpPr>
        <p:spPr>
          <a:xfrm>
            <a:off x="2165594" y="3954026"/>
            <a:ext cx="1315200" cy="28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414042"/>
                </a:solidFill>
                <a:latin typeface="Proxima Nova"/>
                <a:ea typeface="Proxima Nova"/>
                <a:cs typeface="Proxima Nova"/>
                <a:sym typeface="Proxima Nova"/>
              </a:rPr>
              <a:t>As-a-service deployment</a:t>
            </a:r>
            <a:endParaRPr sz="800" b="1" i="0" u="none" strike="noStrike" cap="none">
              <a:solidFill>
                <a:srgbClr val="414042"/>
              </a:solidFill>
              <a:latin typeface="Proxima Nova"/>
              <a:ea typeface="Proxima Nova"/>
              <a:cs typeface="Proxima Nova"/>
              <a:sym typeface="Proxima Nova"/>
            </a:endParaRPr>
          </a:p>
        </p:txBody>
      </p:sp>
      <p:pic>
        <p:nvPicPr>
          <p:cNvPr id="79" name="Google Shape;79;p100"/>
          <p:cNvPicPr preferRelativeResize="0"/>
          <p:nvPr/>
        </p:nvPicPr>
        <p:blipFill rotWithShape="1">
          <a:blip r:embed="rId11">
            <a:alphaModFix/>
          </a:blip>
          <a:srcRect/>
          <a:stretch/>
        </p:blipFill>
        <p:spPr>
          <a:xfrm>
            <a:off x="5350933" y="3638605"/>
            <a:ext cx="1402675" cy="315410"/>
          </a:xfrm>
          <a:prstGeom prst="rect">
            <a:avLst/>
          </a:prstGeom>
          <a:noFill/>
          <a:ln>
            <a:noFill/>
          </a:ln>
        </p:spPr>
      </p:pic>
      <p:sp>
        <p:nvSpPr>
          <p:cNvPr id="80" name="Google Shape;80;p100"/>
          <p:cNvSpPr txBox="1"/>
          <p:nvPr/>
        </p:nvSpPr>
        <p:spPr>
          <a:xfrm>
            <a:off x="5388314" y="3954026"/>
            <a:ext cx="1315200" cy="28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414042"/>
                </a:solidFill>
                <a:latin typeface="Proxima Nova"/>
                <a:ea typeface="Proxima Nova"/>
                <a:cs typeface="Proxima Nova"/>
                <a:sym typeface="Proxima Nova"/>
              </a:rPr>
              <a:t>View and explore data on the blockchain</a:t>
            </a:r>
            <a:endParaRPr sz="800" b="1" i="0" u="none" strike="noStrike" cap="none">
              <a:solidFill>
                <a:srgbClr val="414042"/>
              </a:solidFill>
              <a:latin typeface="Proxima Nova"/>
              <a:ea typeface="Proxima Nova"/>
              <a:cs typeface="Proxima Nova"/>
              <a:sym typeface="Proxima Nova"/>
            </a:endParaRPr>
          </a:p>
        </p:txBody>
      </p:sp>
      <p:pic>
        <p:nvPicPr>
          <p:cNvPr id="81" name="Google Shape;81;p100"/>
          <p:cNvPicPr preferRelativeResize="0"/>
          <p:nvPr/>
        </p:nvPicPr>
        <p:blipFill rotWithShape="1">
          <a:blip r:embed="rId12">
            <a:alphaModFix/>
          </a:blip>
          <a:srcRect/>
          <a:stretch/>
        </p:blipFill>
        <p:spPr>
          <a:xfrm>
            <a:off x="7017438" y="3638617"/>
            <a:ext cx="1092671" cy="315403"/>
          </a:xfrm>
          <a:prstGeom prst="rect">
            <a:avLst/>
          </a:prstGeom>
          <a:noFill/>
          <a:ln>
            <a:noFill/>
          </a:ln>
        </p:spPr>
      </p:pic>
      <p:sp>
        <p:nvSpPr>
          <p:cNvPr id="82" name="Google Shape;82;p100"/>
          <p:cNvSpPr txBox="1"/>
          <p:nvPr/>
        </p:nvSpPr>
        <p:spPr>
          <a:xfrm>
            <a:off x="6906146" y="3954026"/>
            <a:ext cx="1315200" cy="28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414042"/>
                </a:solidFill>
                <a:latin typeface="Proxima Nova"/>
                <a:ea typeface="Proxima Nova"/>
                <a:cs typeface="Proxima Nova"/>
                <a:sym typeface="Proxima Nova"/>
              </a:rPr>
              <a:t>Ledger interoperability</a:t>
            </a:r>
            <a:endParaRPr sz="800" b="1" i="0" u="none" strike="noStrike" cap="none">
              <a:solidFill>
                <a:srgbClr val="414042"/>
              </a:solidFill>
              <a:latin typeface="Proxima Nova"/>
              <a:ea typeface="Proxima Nova"/>
              <a:cs typeface="Proxima Nova"/>
              <a:sym typeface="Proxima Nova"/>
            </a:endParaRPr>
          </a:p>
        </p:txBody>
      </p:sp>
      <p:sp>
        <p:nvSpPr>
          <p:cNvPr id="83" name="Google Shape;83;p100"/>
          <p:cNvSpPr txBox="1"/>
          <p:nvPr/>
        </p:nvSpPr>
        <p:spPr>
          <a:xfrm>
            <a:off x="838263" y="3954026"/>
            <a:ext cx="1315200" cy="28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414042"/>
                </a:solidFill>
                <a:latin typeface="Proxima Nova"/>
                <a:ea typeface="Proxima Nova"/>
                <a:cs typeface="Proxima Nova"/>
                <a:sym typeface="Proxima Nova"/>
              </a:rPr>
              <a:t>Blockchain framework benchmark platform</a:t>
            </a:r>
            <a:endParaRPr sz="800" b="1" i="0" u="none" strike="noStrike" cap="none">
              <a:solidFill>
                <a:srgbClr val="414042"/>
              </a:solidFill>
              <a:latin typeface="Proxima Nova"/>
              <a:ea typeface="Proxima Nova"/>
              <a:cs typeface="Proxima Nova"/>
              <a:sym typeface="Proxima Nova"/>
            </a:endParaRPr>
          </a:p>
        </p:txBody>
      </p:sp>
      <p:sp>
        <p:nvSpPr>
          <p:cNvPr id="84" name="Google Shape;84;p100"/>
          <p:cNvSpPr txBox="1"/>
          <p:nvPr/>
        </p:nvSpPr>
        <p:spPr>
          <a:xfrm>
            <a:off x="3596716" y="3954026"/>
            <a:ext cx="1589100" cy="28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414042"/>
                </a:solidFill>
                <a:latin typeface="Proxima Nova"/>
                <a:ea typeface="Proxima Nova"/>
                <a:cs typeface="Proxima Nova"/>
                <a:sym typeface="Proxima Nova"/>
              </a:rPr>
              <a:t>Model and build </a:t>
            </a:r>
            <a:br>
              <a:rPr lang="en-US" sz="800" b="1" i="0" u="none" strike="noStrike" cap="none">
                <a:solidFill>
                  <a:srgbClr val="414042"/>
                </a:solidFill>
                <a:latin typeface="Proxima Nova"/>
                <a:ea typeface="Proxima Nova"/>
                <a:cs typeface="Proxima Nova"/>
                <a:sym typeface="Proxima Nova"/>
              </a:rPr>
            </a:br>
            <a:r>
              <a:rPr lang="en-US" sz="800" b="1" i="0" u="none" strike="noStrike" cap="none">
                <a:solidFill>
                  <a:srgbClr val="414042"/>
                </a:solidFill>
                <a:latin typeface="Proxima Nova"/>
                <a:ea typeface="Proxima Nova"/>
                <a:cs typeface="Proxima Nova"/>
                <a:sym typeface="Proxima Nova"/>
              </a:rPr>
              <a:t>blockchain networks</a:t>
            </a:r>
            <a:endParaRPr sz="800" b="1" i="0" u="none" strike="noStrike" cap="none">
              <a:solidFill>
                <a:srgbClr val="414042"/>
              </a:solidFill>
              <a:latin typeface="Proxima Nova"/>
              <a:ea typeface="Proxima Nova"/>
              <a:cs typeface="Proxima Nova"/>
              <a:sym typeface="Proxima Nova"/>
            </a:endParaRPr>
          </a:p>
        </p:txBody>
      </p:sp>
      <p:pic>
        <p:nvPicPr>
          <p:cNvPr id="85" name="Google Shape;85;p100"/>
          <p:cNvPicPr preferRelativeResize="0"/>
          <p:nvPr/>
        </p:nvPicPr>
        <p:blipFill rotWithShape="1">
          <a:blip r:embed="rId13">
            <a:alphaModFix/>
          </a:blip>
          <a:srcRect/>
          <a:stretch/>
        </p:blipFill>
        <p:spPr>
          <a:xfrm>
            <a:off x="3600832" y="3630138"/>
            <a:ext cx="1476963" cy="315409"/>
          </a:xfrm>
          <a:prstGeom prst="rect">
            <a:avLst/>
          </a:prstGeom>
          <a:noFill/>
          <a:ln>
            <a:noFill/>
          </a:ln>
        </p:spPr>
      </p:pic>
      <p:sp>
        <p:nvSpPr>
          <p:cNvPr id="86" name="Google Shape;86;p100"/>
          <p:cNvSpPr txBox="1"/>
          <p:nvPr/>
        </p:nvSpPr>
        <p:spPr>
          <a:xfrm>
            <a:off x="3883150" y="3392161"/>
            <a:ext cx="1315200" cy="28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FFFFFF"/>
                </a:solidFill>
                <a:latin typeface="Proxima Nova"/>
                <a:ea typeface="Proxima Nova"/>
                <a:cs typeface="Proxima Nova"/>
                <a:sym typeface="Proxima Nova"/>
              </a:rPr>
              <a:t>Tools</a:t>
            </a:r>
            <a:endParaRPr sz="800" b="1" i="0" u="none" strike="noStrike" cap="none">
              <a:solidFill>
                <a:srgbClr val="FFFFFF"/>
              </a:solidFill>
              <a:latin typeface="Proxima Nova"/>
              <a:ea typeface="Proxima Nova"/>
              <a:cs typeface="Proxima Nova"/>
              <a:sym typeface="Proxima Nova"/>
            </a:endParaRPr>
          </a:p>
        </p:txBody>
      </p:sp>
      <p:pic>
        <p:nvPicPr>
          <p:cNvPr id="87" name="Google Shape;87;p100"/>
          <p:cNvPicPr preferRelativeResize="0"/>
          <p:nvPr/>
        </p:nvPicPr>
        <p:blipFill rotWithShape="1">
          <a:blip r:embed="rId14">
            <a:alphaModFix/>
          </a:blip>
          <a:srcRect t="699" b="-6641"/>
          <a:stretch/>
        </p:blipFill>
        <p:spPr>
          <a:xfrm>
            <a:off x="942096" y="3638617"/>
            <a:ext cx="1107607" cy="338859"/>
          </a:xfrm>
          <a:prstGeom prst="rect">
            <a:avLst/>
          </a:prstGeom>
          <a:noFill/>
          <a:ln>
            <a:noFill/>
          </a:ln>
        </p:spPr>
      </p:pic>
      <p:pic>
        <p:nvPicPr>
          <p:cNvPr id="88" name="Google Shape;88;p100"/>
          <p:cNvPicPr preferRelativeResize="0"/>
          <p:nvPr/>
        </p:nvPicPr>
        <p:blipFill rotWithShape="1">
          <a:blip r:embed="rId15">
            <a:alphaModFix/>
          </a:blip>
          <a:srcRect l="-1366" r="-1344"/>
          <a:stretch/>
        </p:blipFill>
        <p:spPr>
          <a:xfrm>
            <a:off x="927810" y="2678374"/>
            <a:ext cx="1315248" cy="338859"/>
          </a:xfrm>
          <a:prstGeom prst="rect">
            <a:avLst/>
          </a:prstGeom>
          <a:noFill/>
          <a:ln>
            <a:noFill/>
          </a:ln>
        </p:spPr>
      </p:pic>
      <p:sp>
        <p:nvSpPr>
          <p:cNvPr id="89" name="Google Shape;89;p100"/>
          <p:cNvSpPr txBox="1"/>
          <p:nvPr/>
        </p:nvSpPr>
        <p:spPr>
          <a:xfrm>
            <a:off x="6515600" y="2995838"/>
            <a:ext cx="1667100" cy="28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414042"/>
                </a:solidFill>
                <a:latin typeface="Proxima Nova"/>
                <a:ea typeface="Proxima Nova"/>
                <a:cs typeface="Proxima Nova"/>
                <a:sym typeface="Proxima Nova"/>
              </a:rPr>
              <a:t>Permissioned &amp; permissionless  support; EVM transaction family</a:t>
            </a:r>
            <a:endParaRPr sz="800" b="1" i="0" u="none" strike="noStrike" cap="none">
              <a:solidFill>
                <a:srgbClr val="414042"/>
              </a:solidFill>
              <a:latin typeface="Proxima Nova"/>
              <a:ea typeface="Proxima Nova"/>
              <a:cs typeface="Proxima Nova"/>
              <a:sym typeface="Proxima Nova"/>
            </a:endParaRPr>
          </a:p>
        </p:txBody>
      </p:sp>
      <p:pic>
        <p:nvPicPr>
          <p:cNvPr id="90" name="Google Shape;90;p100"/>
          <p:cNvPicPr preferRelativeResize="0"/>
          <p:nvPr/>
        </p:nvPicPr>
        <p:blipFill rotWithShape="1">
          <a:blip r:embed="rId16">
            <a:alphaModFix/>
          </a:blip>
          <a:srcRect l="11372" t="26611" r="16099" b="28864"/>
          <a:stretch/>
        </p:blipFill>
        <p:spPr>
          <a:xfrm>
            <a:off x="6356825" y="1240162"/>
            <a:ext cx="1171124" cy="383100"/>
          </a:xfrm>
          <a:prstGeom prst="rect">
            <a:avLst/>
          </a:prstGeom>
          <a:noFill/>
          <a:ln>
            <a:noFill/>
          </a:ln>
        </p:spPr>
      </p:pic>
      <p:pic>
        <p:nvPicPr>
          <p:cNvPr id="91" name="Google Shape;91;p100"/>
          <p:cNvPicPr preferRelativeResize="0"/>
          <p:nvPr/>
        </p:nvPicPr>
        <p:blipFill rotWithShape="1">
          <a:blip r:embed="rId17">
            <a:alphaModFix/>
          </a:blip>
          <a:srcRect/>
          <a:stretch/>
        </p:blipFill>
        <p:spPr>
          <a:xfrm>
            <a:off x="7645636" y="1240148"/>
            <a:ext cx="785400" cy="383100"/>
          </a:xfrm>
          <a:prstGeom prst="rect">
            <a:avLst/>
          </a:prstGeom>
          <a:noFill/>
          <a:ln>
            <a:noFill/>
          </a:ln>
        </p:spPr>
      </p:pic>
      <p:pic>
        <p:nvPicPr>
          <p:cNvPr id="92" name="Google Shape;92;p100"/>
          <p:cNvPicPr preferRelativeResize="0"/>
          <p:nvPr/>
        </p:nvPicPr>
        <p:blipFill rotWithShape="1">
          <a:blip r:embed="rId18">
            <a:alphaModFix/>
          </a:blip>
          <a:srcRect/>
          <a:stretch/>
        </p:blipFill>
        <p:spPr>
          <a:xfrm>
            <a:off x="1643139" y="1192418"/>
            <a:ext cx="1001700" cy="453900"/>
          </a:xfrm>
          <a:prstGeom prst="rect">
            <a:avLst/>
          </a:prstGeom>
          <a:noFill/>
          <a:ln>
            <a:noFill/>
          </a:ln>
        </p:spPr>
      </p:pic>
      <p:pic>
        <p:nvPicPr>
          <p:cNvPr id="93" name="Google Shape;93;p100"/>
          <p:cNvPicPr preferRelativeResize="0"/>
          <p:nvPr/>
        </p:nvPicPr>
        <p:blipFill rotWithShape="1">
          <a:blip r:embed="rId19">
            <a:alphaModFix/>
          </a:blip>
          <a:srcRect/>
          <a:stretch/>
        </p:blipFill>
        <p:spPr>
          <a:xfrm>
            <a:off x="746000" y="1217161"/>
            <a:ext cx="643699" cy="42911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6. Green - Greenhouse">
  <p:cSld name="CUSTOM_18_1_1">
    <p:bg>
      <p:bgPr>
        <a:blipFill>
          <a:blip r:embed="rId2">
            <a:alphaModFix/>
          </a:blip>
          <a:stretch>
            <a:fillRect/>
          </a:stretch>
        </a:blipFill>
        <a:effectLst/>
      </p:bgPr>
    </p:bg>
    <p:spTree>
      <p:nvGrpSpPr>
        <p:cNvPr id="1" name="Shape 94"/>
        <p:cNvGrpSpPr/>
        <p:nvPr/>
      </p:nvGrpSpPr>
      <p:grpSpPr>
        <a:xfrm>
          <a:off x="0" y="0"/>
          <a:ext cx="0" cy="0"/>
          <a:chOff x="0" y="0"/>
          <a:chExt cx="0" cy="0"/>
        </a:xfrm>
      </p:grpSpPr>
      <p:pic>
        <p:nvPicPr>
          <p:cNvPr id="95" name="Google Shape;95;p101"/>
          <p:cNvPicPr preferRelativeResize="0"/>
          <p:nvPr/>
        </p:nvPicPr>
        <p:blipFill rotWithShape="1">
          <a:blip r:embed="rId3">
            <a:alphaModFix/>
          </a:blip>
          <a:srcRect/>
          <a:stretch/>
        </p:blipFill>
        <p:spPr>
          <a:xfrm>
            <a:off x="60450" y="102150"/>
            <a:ext cx="8960650" cy="5041351"/>
          </a:xfrm>
          <a:prstGeom prst="rect">
            <a:avLst/>
          </a:prstGeom>
          <a:noFill/>
          <a:ln>
            <a:noFill/>
          </a:ln>
        </p:spPr>
      </p:pic>
      <p:pic>
        <p:nvPicPr>
          <p:cNvPr id="96" name="Google Shape;96;p101"/>
          <p:cNvPicPr preferRelativeResize="0"/>
          <p:nvPr/>
        </p:nvPicPr>
        <p:blipFill rotWithShape="1">
          <a:blip r:embed="rId4">
            <a:alphaModFix/>
          </a:blip>
          <a:srcRect/>
          <a:stretch/>
        </p:blipFill>
        <p:spPr>
          <a:xfrm>
            <a:off x="4024116" y="759600"/>
            <a:ext cx="1171126" cy="385038"/>
          </a:xfrm>
          <a:prstGeom prst="rect">
            <a:avLst/>
          </a:prstGeom>
          <a:noFill/>
          <a:ln>
            <a:noFill/>
          </a:ln>
        </p:spPr>
      </p:pic>
      <p:pic>
        <p:nvPicPr>
          <p:cNvPr id="97" name="Google Shape;97;p101"/>
          <p:cNvPicPr preferRelativeResize="0"/>
          <p:nvPr/>
        </p:nvPicPr>
        <p:blipFill rotWithShape="1">
          <a:blip r:embed="rId5">
            <a:alphaModFix/>
          </a:blip>
          <a:srcRect/>
          <a:stretch/>
        </p:blipFill>
        <p:spPr>
          <a:xfrm>
            <a:off x="3589966" y="1694105"/>
            <a:ext cx="1901604" cy="377403"/>
          </a:xfrm>
          <a:prstGeom prst="rect">
            <a:avLst/>
          </a:prstGeom>
          <a:noFill/>
          <a:ln>
            <a:noFill/>
          </a:ln>
        </p:spPr>
      </p:pic>
      <p:sp>
        <p:nvSpPr>
          <p:cNvPr id="98" name="Google Shape;98;p101"/>
          <p:cNvSpPr txBox="1"/>
          <p:nvPr/>
        </p:nvSpPr>
        <p:spPr>
          <a:xfrm>
            <a:off x="792037" y="2082645"/>
            <a:ext cx="7497600" cy="236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950" b="0" i="1" u="none" strike="noStrike" cap="none">
                <a:solidFill>
                  <a:srgbClr val="414042"/>
                </a:solidFill>
                <a:latin typeface="Proxima Nova"/>
                <a:ea typeface="Proxima Nova"/>
                <a:cs typeface="Proxima Nova"/>
                <a:sym typeface="Proxima Nova"/>
              </a:rPr>
              <a:t>Community Stewardship and Technical, Legal, Marketing, Organizational Infrastructure</a:t>
            </a:r>
            <a:endParaRPr sz="950" b="0" i="1" u="none" strike="noStrike" cap="none">
              <a:solidFill>
                <a:srgbClr val="414042"/>
              </a:solidFill>
              <a:latin typeface="Proxima Nova"/>
              <a:ea typeface="Proxima Nova"/>
              <a:cs typeface="Proxima Nova"/>
              <a:sym typeface="Proxima Nova"/>
            </a:endParaRPr>
          </a:p>
        </p:txBody>
      </p:sp>
      <p:pic>
        <p:nvPicPr>
          <p:cNvPr id="99" name="Google Shape;99;p101"/>
          <p:cNvPicPr preferRelativeResize="0"/>
          <p:nvPr/>
        </p:nvPicPr>
        <p:blipFill rotWithShape="1">
          <a:blip r:embed="rId6">
            <a:alphaModFix/>
          </a:blip>
          <a:srcRect l="11372" t="26611" r="16099" b="28864"/>
          <a:stretch/>
        </p:blipFill>
        <p:spPr>
          <a:xfrm>
            <a:off x="6356825" y="1240162"/>
            <a:ext cx="1171124" cy="383100"/>
          </a:xfrm>
          <a:prstGeom prst="rect">
            <a:avLst/>
          </a:prstGeom>
          <a:noFill/>
          <a:ln>
            <a:noFill/>
          </a:ln>
        </p:spPr>
      </p:pic>
      <p:pic>
        <p:nvPicPr>
          <p:cNvPr id="100" name="Google Shape;100;p101"/>
          <p:cNvPicPr preferRelativeResize="0"/>
          <p:nvPr/>
        </p:nvPicPr>
        <p:blipFill rotWithShape="1">
          <a:blip r:embed="rId7">
            <a:alphaModFix/>
          </a:blip>
          <a:srcRect/>
          <a:stretch/>
        </p:blipFill>
        <p:spPr>
          <a:xfrm>
            <a:off x="7645636" y="1240148"/>
            <a:ext cx="785400" cy="383100"/>
          </a:xfrm>
          <a:prstGeom prst="rect">
            <a:avLst/>
          </a:prstGeom>
          <a:noFill/>
          <a:ln>
            <a:noFill/>
          </a:ln>
        </p:spPr>
      </p:pic>
      <p:pic>
        <p:nvPicPr>
          <p:cNvPr id="101" name="Google Shape;101;p101"/>
          <p:cNvPicPr preferRelativeResize="0"/>
          <p:nvPr/>
        </p:nvPicPr>
        <p:blipFill rotWithShape="1">
          <a:blip r:embed="rId8">
            <a:alphaModFix/>
          </a:blip>
          <a:srcRect/>
          <a:stretch/>
        </p:blipFill>
        <p:spPr>
          <a:xfrm>
            <a:off x="1643139" y="1192418"/>
            <a:ext cx="1001700" cy="453900"/>
          </a:xfrm>
          <a:prstGeom prst="rect">
            <a:avLst/>
          </a:prstGeom>
          <a:noFill/>
          <a:ln>
            <a:noFill/>
          </a:ln>
        </p:spPr>
      </p:pic>
      <p:pic>
        <p:nvPicPr>
          <p:cNvPr id="102" name="Google Shape;102;p101"/>
          <p:cNvPicPr preferRelativeResize="0"/>
          <p:nvPr/>
        </p:nvPicPr>
        <p:blipFill rotWithShape="1">
          <a:blip r:embed="rId9">
            <a:alphaModFix/>
          </a:blip>
          <a:srcRect/>
          <a:stretch/>
        </p:blipFill>
        <p:spPr>
          <a:xfrm>
            <a:off x="746000" y="1217161"/>
            <a:ext cx="643699" cy="429119"/>
          </a:xfrm>
          <a:prstGeom prst="rect">
            <a:avLst/>
          </a:prstGeom>
          <a:noFill/>
          <a:ln>
            <a:noFill/>
          </a:ln>
        </p:spPr>
      </p:pic>
      <p:sp>
        <p:nvSpPr>
          <p:cNvPr id="103" name="Google Shape;103;p101"/>
          <p:cNvSpPr txBox="1"/>
          <p:nvPr/>
        </p:nvSpPr>
        <p:spPr>
          <a:xfrm>
            <a:off x="3883150" y="2378500"/>
            <a:ext cx="1315200" cy="28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FFFFFF"/>
                </a:solidFill>
                <a:latin typeface="Proxima Nova"/>
                <a:ea typeface="Proxima Nova"/>
                <a:cs typeface="Proxima Nova"/>
                <a:sym typeface="Proxima Nova"/>
              </a:rPr>
              <a:t>Frameworks</a:t>
            </a:r>
            <a:endParaRPr sz="800" b="1" i="0" u="none" strike="noStrike" cap="none">
              <a:solidFill>
                <a:srgbClr val="FFFFFF"/>
              </a:solidFill>
              <a:latin typeface="Proxima Nova"/>
              <a:ea typeface="Proxima Nova"/>
              <a:cs typeface="Proxima Nova"/>
              <a:sym typeface="Proxima Nova"/>
            </a:endParaRPr>
          </a:p>
        </p:txBody>
      </p:sp>
      <p:sp>
        <p:nvSpPr>
          <p:cNvPr id="104" name="Google Shape;104;p101"/>
          <p:cNvSpPr txBox="1"/>
          <p:nvPr/>
        </p:nvSpPr>
        <p:spPr>
          <a:xfrm>
            <a:off x="3883150" y="3392161"/>
            <a:ext cx="1315200" cy="28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FFFFFF"/>
                </a:solidFill>
                <a:latin typeface="Proxima Nova"/>
                <a:ea typeface="Proxima Nova"/>
                <a:cs typeface="Proxima Nova"/>
                <a:sym typeface="Proxima Nova"/>
              </a:rPr>
              <a:t>Tools</a:t>
            </a:r>
            <a:endParaRPr sz="800" b="1" i="0" u="none" strike="noStrike" cap="none">
              <a:solidFill>
                <a:srgbClr val="FFFFFF"/>
              </a:solidFill>
              <a:latin typeface="Proxima Nova"/>
              <a:ea typeface="Proxima Nova"/>
              <a:cs typeface="Proxima Nova"/>
              <a:sym typeface="Proxima Nova"/>
            </a:endParaRPr>
          </a:p>
        </p:txBody>
      </p:sp>
      <p:pic>
        <p:nvPicPr>
          <p:cNvPr id="105" name="Google Shape;105;p101"/>
          <p:cNvPicPr preferRelativeResize="0"/>
          <p:nvPr/>
        </p:nvPicPr>
        <p:blipFill rotWithShape="1">
          <a:blip r:embed="rId10">
            <a:alphaModFix/>
          </a:blip>
          <a:srcRect/>
          <a:stretch/>
        </p:blipFill>
        <p:spPr>
          <a:xfrm>
            <a:off x="3861513" y="2664458"/>
            <a:ext cx="1147878" cy="338857"/>
          </a:xfrm>
          <a:prstGeom prst="rect">
            <a:avLst/>
          </a:prstGeom>
          <a:noFill/>
          <a:ln>
            <a:noFill/>
          </a:ln>
        </p:spPr>
      </p:pic>
      <p:pic>
        <p:nvPicPr>
          <p:cNvPr id="106" name="Google Shape;106;p101"/>
          <p:cNvPicPr preferRelativeResize="0"/>
          <p:nvPr/>
        </p:nvPicPr>
        <p:blipFill rotWithShape="1">
          <a:blip r:embed="rId11">
            <a:alphaModFix/>
          </a:blip>
          <a:srcRect/>
          <a:stretch/>
        </p:blipFill>
        <p:spPr>
          <a:xfrm>
            <a:off x="2474973" y="2681337"/>
            <a:ext cx="1092672" cy="305087"/>
          </a:xfrm>
          <a:prstGeom prst="rect">
            <a:avLst/>
          </a:prstGeom>
          <a:noFill/>
          <a:ln>
            <a:noFill/>
          </a:ln>
        </p:spPr>
      </p:pic>
      <p:pic>
        <p:nvPicPr>
          <p:cNvPr id="107" name="Google Shape;107;p101"/>
          <p:cNvPicPr preferRelativeResize="0"/>
          <p:nvPr/>
        </p:nvPicPr>
        <p:blipFill rotWithShape="1">
          <a:blip r:embed="rId12">
            <a:alphaModFix/>
          </a:blip>
          <a:srcRect/>
          <a:stretch/>
        </p:blipFill>
        <p:spPr>
          <a:xfrm>
            <a:off x="5264166" y="2688136"/>
            <a:ext cx="1092668" cy="299187"/>
          </a:xfrm>
          <a:prstGeom prst="rect">
            <a:avLst/>
          </a:prstGeom>
          <a:noFill/>
          <a:ln>
            <a:noFill/>
          </a:ln>
        </p:spPr>
      </p:pic>
      <p:pic>
        <p:nvPicPr>
          <p:cNvPr id="108" name="Google Shape;108;p101"/>
          <p:cNvPicPr preferRelativeResize="0"/>
          <p:nvPr/>
        </p:nvPicPr>
        <p:blipFill rotWithShape="1">
          <a:blip r:embed="rId13">
            <a:alphaModFix/>
          </a:blip>
          <a:srcRect/>
          <a:stretch/>
        </p:blipFill>
        <p:spPr>
          <a:xfrm>
            <a:off x="6641338" y="2681351"/>
            <a:ext cx="1415612" cy="305081"/>
          </a:xfrm>
          <a:prstGeom prst="rect">
            <a:avLst/>
          </a:prstGeom>
          <a:noFill/>
          <a:ln>
            <a:noFill/>
          </a:ln>
        </p:spPr>
      </p:pic>
      <p:sp>
        <p:nvSpPr>
          <p:cNvPr id="109" name="Google Shape;109;p101"/>
          <p:cNvSpPr txBox="1"/>
          <p:nvPr/>
        </p:nvSpPr>
        <p:spPr>
          <a:xfrm>
            <a:off x="2363692" y="3003327"/>
            <a:ext cx="1315200" cy="28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414042"/>
                </a:solidFill>
                <a:latin typeface="Proxima Nova"/>
                <a:ea typeface="Proxima Nova"/>
                <a:cs typeface="Proxima Nova"/>
                <a:sym typeface="Proxima Nova"/>
              </a:rPr>
              <a:t>Permissioned with </a:t>
            </a:r>
            <a:br>
              <a:rPr lang="en-US" sz="800" b="1" i="0" u="none" strike="noStrike" cap="none">
                <a:solidFill>
                  <a:srgbClr val="414042"/>
                </a:solidFill>
                <a:latin typeface="Proxima Nova"/>
                <a:ea typeface="Proxima Nova"/>
                <a:cs typeface="Proxima Nova"/>
                <a:sym typeface="Proxima Nova"/>
              </a:rPr>
            </a:br>
            <a:r>
              <a:rPr lang="en-US" sz="800" b="1" i="0" u="none" strike="noStrike" cap="none">
                <a:solidFill>
                  <a:srgbClr val="414042"/>
                </a:solidFill>
                <a:latin typeface="Proxima Nova"/>
                <a:ea typeface="Proxima Nova"/>
                <a:cs typeface="Proxima Nova"/>
                <a:sym typeface="Proxima Nova"/>
              </a:rPr>
              <a:t>channel support</a:t>
            </a:r>
            <a:endParaRPr sz="800" b="1" i="0" u="none" strike="noStrike" cap="none">
              <a:solidFill>
                <a:srgbClr val="414042"/>
              </a:solidFill>
              <a:latin typeface="Proxima Nova"/>
              <a:ea typeface="Proxima Nova"/>
              <a:cs typeface="Proxima Nova"/>
              <a:sym typeface="Proxima Nova"/>
            </a:endParaRPr>
          </a:p>
        </p:txBody>
      </p:sp>
      <p:sp>
        <p:nvSpPr>
          <p:cNvPr id="110" name="Google Shape;110;p101"/>
          <p:cNvSpPr txBox="1"/>
          <p:nvPr/>
        </p:nvSpPr>
        <p:spPr>
          <a:xfrm>
            <a:off x="5167744" y="3003327"/>
            <a:ext cx="1315200" cy="28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414042"/>
                </a:solidFill>
                <a:latin typeface="Proxima Nova"/>
                <a:ea typeface="Proxima Nova"/>
                <a:cs typeface="Proxima Nova"/>
                <a:sym typeface="Proxima Nova"/>
              </a:rPr>
              <a:t>Mobile application focus</a:t>
            </a:r>
            <a:endParaRPr sz="800" b="1" i="0" u="none" strike="noStrike" cap="none">
              <a:solidFill>
                <a:srgbClr val="414042"/>
              </a:solidFill>
              <a:latin typeface="Proxima Nova"/>
              <a:ea typeface="Proxima Nova"/>
              <a:cs typeface="Proxima Nova"/>
              <a:sym typeface="Proxima Nova"/>
            </a:endParaRPr>
          </a:p>
        </p:txBody>
      </p:sp>
      <p:sp>
        <p:nvSpPr>
          <p:cNvPr id="111" name="Google Shape;111;p101"/>
          <p:cNvSpPr txBox="1"/>
          <p:nvPr/>
        </p:nvSpPr>
        <p:spPr>
          <a:xfrm>
            <a:off x="3825824" y="3003327"/>
            <a:ext cx="1315200" cy="28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414042"/>
                </a:solidFill>
                <a:latin typeface="Proxima Nova"/>
                <a:ea typeface="Proxima Nova"/>
                <a:cs typeface="Proxima Nova"/>
                <a:sym typeface="Proxima Nova"/>
              </a:rPr>
              <a:t>Decentralized identity</a:t>
            </a:r>
            <a:endParaRPr sz="800" b="1" i="0" u="none" strike="noStrike" cap="none">
              <a:solidFill>
                <a:srgbClr val="414042"/>
              </a:solidFill>
              <a:latin typeface="Proxima Nova"/>
              <a:ea typeface="Proxima Nova"/>
              <a:cs typeface="Proxima Nova"/>
              <a:sym typeface="Proxima Nova"/>
            </a:endParaRPr>
          </a:p>
        </p:txBody>
      </p:sp>
      <p:sp>
        <p:nvSpPr>
          <p:cNvPr id="112" name="Google Shape;112;p101"/>
          <p:cNvSpPr txBox="1"/>
          <p:nvPr/>
        </p:nvSpPr>
        <p:spPr>
          <a:xfrm>
            <a:off x="927809" y="3003327"/>
            <a:ext cx="1315200" cy="28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414042"/>
                </a:solidFill>
                <a:latin typeface="Proxima Nova"/>
                <a:ea typeface="Proxima Nova"/>
                <a:cs typeface="Proxima Nova"/>
                <a:sym typeface="Proxima Nova"/>
              </a:rPr>
              <a:t>Permissionable smart contract machine (EVM)</a:t>
            </a:r>
            <a:endParaRPr sz="800" b="1" i="0" u="none" strike="noStrike" cap="none">
              <a:solidFill>
                <a:srgbClr val="414042"/>
              </a:solidFill>
              <a:latin typeface="Proxima Nova"/>
              <a:ea typeface="Proxima Nova"/>
              <a:cs typeface="Proxima Nova"/>
              <a:sym typeface="Proxima Nova"/>
            </a:endParaRPr>
          </a:p>
        </p:txBody>
      </p:sp>
      <p:pic>
        <p:nvPicPr>
          <p:cNvPr id="113" name="Google Shape;113;p101"/>
          <p:cNvPicPr preferRelativeResize="0"/>
          <p:nvPr/>
        </p:nvPicPr>
        <p:blipFill rotWithShape="1">
          <a:blip r:embed="rId14">
            <a:alphaModFix/>
          </a:blip>
          <a:srcRect/>
          <a:stretch/>
        </p:blipFill>
        <p:spPr>
          <a:xfrm>
            <a:off x="2269429" y="3638617"/>
            <a:ext cx="1107597" cy="315410"/>
          </a:xfrm>
          <a:prstGeom prst="rect">
            <a:avLst/>
          </a:prstGeom>
          <a:noFill/>
          <a:ln>
            <a:noFill/>
          </a:ln>
        </p:spPr>
      </p:pic>
      <p:sp>
        <p:nvSpPr>
          <p:cNvPr id="114" name="Google Shape;114;p101"/>
          <p:cNvSpPr txBox="1"/>
          <p:nvPr/>
        </p:nvSpPr>
        <p:spPr>
          <a:xfrm>
            <a:off x="2165594" y="3954026"/>
            <a:ext cx="1315200" cy="28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414042"/>
                </a:solidFill>
                <a:latin typeface="Proxima Nova"/>
                <a:ea typeface="Proxima Nova"/>
                <a:cs typeface="Proxima Nova"/>
                <a:sym typeface="Proxima Nova"/>
              </a:rPr>
              <a:t>As-a-service deployment</a:t>
            </a:r>
            <a:endParaRPr sz="800" b="1" i="0" u="none" strike="noStrike" cap="none">
              <a:solidFill>
                <a:srgbClr val="414042"/>
              </a:solidFill>
              <a:latin typeface="Proxima Nova"/>
              <a:ea typeface="Proxima Nova"/>
              <a:cs typeface="Proxima Nova"/>
              <a:sym typeface="Proxima Nova"/>
            </a:endParaRPr>
          </a:p>
        </p:txBody>
      </p:sp>
      <p:pic>
        <p:nvPicPr>
          <p:cNvPr id="115" name="Google Shape;115;p101"/>
          <p:cNvPicPr preferRelativeResize="0"/>
          <p:nvPr/>
        </p:nvPicPr>
        <p:blipFill rotWithShape="1">
          <a:blip r:embed="rId15">
            <a:alphaModFix/>
          </a:blip>
          <a:srcRect/>
          <a:stretch/>
        </p:blipFill>
        <p:spPr>
          <a:xfrm>
            <a:off x="5350933" y="3638605"/>
            <a:ext cx="1402675" cy="315410"/>
          </a:xfrm>
          <a:prstGeom prst="rect">
            <a:avLst/>
          </a:prstGeom>
          <a:noFill/>
          <a:ln>
            <a:noFill/>
          </a:ln>
        </p:spPr>
      </p:pic>
      <p:sp>
        <p:nvSpPr>
          <p:cNvPr id="116" name="Google Shape;116;p101"/>
          <p:cNvSpPr txBox="1"/>
          <p:nvPr/>
        </p:nvSpPr>
        <p:spPr>
          <a:xfrm>
            <a:off x="5388314" y="3954026"/>
            <a:ext cx="1315200" cy="28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414042"/>
                </a:solidFill>
                <a:latin typeface="Proxima Nova"/>
                <a:ea typeface="Proxima Nova"/>
                <a:cs typeface="Proxima Nova"/>
                <a:sym typeface="Proxima Nova"/>
              </a:rPr>
              <a:t>View and explore data on the blockchain</a:t>
            </a:r>
            <a:endParaRPr sz="800" b="1" i="0" u="none" strike="noStrike" cap="none">
              <a:solidFill>
                <a:srgbClr val="414042"/>
              </a:solidFill>
              <a:latin typeface="Proxima Nova"/>
              <a:ea typeface="Proxima Nova"/>
              <a:cs typeface="Proxima Nova"/>
              <a:sym typeface="Proxima Nova"/>
            </a:endParaRPr>
          </a:p>
        </p:txBody>
      </p:sp>
      <p:pic>
        <p:nvPicPr>
          <p:cNvPr id="117" name="Google Shape;117;p101"/>
          <p:cNvPicPr preferRelativeResize="0"/>
          <p:nvPr/>
        </p:nvPicPr>
        <p:blipFill rotWithShape="1">
          <a:blip r:embed="rId16">
            <a:alphaModFix/>
          </a:blip>
          <a:srcRect/>
          <a:stretch/>
        </p:blipFill>
        <p:spPr>
          <a:xfrm>
            <a:off x="7017438" y="3638617"/>
            <a:ext cx="1092671" cy="315403"/>
          </a:xfrm>
          <a:prstGeom prst="rect">
            <a:avLst/>
          </a:prstGeom>
          <a:noFill/>
          <a:ln>
            <a:noFill/>
          </a:ln>
        </p:spPr>
      </p:pic>
      <p:sp>
        <p:nvSpPr>
          <p:cNvPr id="118" name="Google Shape;118;p101"/>
          <p:cNvSpPr txBox="1"/>
          <p:nvPr/>
        </p:nvSpPr>
        <p:spPr>
          <a:xfrm>
            <a:off x="6906146" y="3954026"/>
            <a:ext cx="1315200" cy="28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414042"/>
                </a:solidFill>
                <a:latin typeface="Proxima Nova"/>
                <a:ea typeface="Proxima Nova"/>
                <a:cs typeface="Proxima Nova"/>
                <a:sym typeface="Proxima Nova"/>
              </a:rPr>
              <a:t>Ledger interoperability</a:t>
            </a:r>
            <a:endParaRPr sz="800" b="1" i="0" u="none" strike="noStrike" cap="none">
              <a:solidFill>
                <a:srgbClr val="414042"/>
              </a:solidFill>
              <a:latin typeface="Proxima Nova"/>
              <a:ea typeface="Proxima Nova"/>
              <a:cs typeface="Proxima Nova"/>
              <a:sym typeface="Proxima Nova"/>
            </a:endParaRPr>
          </a:p>
        </p:txBody>
      </p:sp>
      <p:sp>
        <p:nvSpPr>
          <p:cNvPr id="119" name="Google Shape;119;p101"/>
          <p:cNvSpPr txBox="1"/>
          <p:nvPr/>
        </p:nvSpPr>
        <p:spPr>
          <a:xfrm>
            <a:off x="838263" y="3954026"/>
            <a:ext cx="1315200" cy="28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414042"/>
                </a:solidFill>
                <a:latin typeface="Proxima Nova"/>
                <a:ea typeface="Proxima Nova"/>
                <a:cs typeface="Proxima Nova"/>
                <a:sym typeface="Proxima Nova"/>
              </a:rPr>
              <a:t>Blockchain framework benchmark platform</a:t>
            </a:r>
            <a:endParaRPr sz="800" b="1" i="0" u="none" strike="noStrike" cap="none">
              <a:solidFill>
                <a:srgbClr val="414042"/>
              </a:solidFill>
              <a:latin typeface="Proxima Nova"/>
              <a:ea typeface="Proxima Nova"/>
              <a:cs typeface="Proxima Nova"/>
              <a:sym typeface="Proxima Nova"/>
            </a:endParaRPr>
          </a:p>
        </p:txBody>
      </p:sp>
      <p:sp>
        <p:nvSpPr>
          <p:cNvPr id="120" name="Google Shape;120;p101"/>
          <p:cNvSpPr txBox="1"/>
          <p:nvPr/>
        </p:nvSpPr>
        <p:spPr>
          <a:xfrm>
            <a:off x="3596716" y="3954026"/>
            <a:ext cx="1589100" cy="28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414042"/>
                </a:solidFill>
                <a:latin typeface="Proxima Nova"/>
                <a:ea typeface="Proxima Nova"/>
                <a:cs typeface="Proxima Nova"/>
                <a:sym typeface="Proxima Nova"/>
              </a:rPr>
              <a:t>Model and build </a:t>
            </a:r>
            <a:br>
              <a:rPr lang="en-US" sz="800" b="1" i="0" u="none" strike="noStrike" cap="none">
                <a:solidFill>
                  <a:srgbClr val="414042"/>
                </a:solidFill>
                <a:latin typeface="Proxima Nova"/>
                <a:ea typeface="Proxima Nova"/>
                <a:cs typeface="Proxima Nova"/>
                <a:sym typeface="Proxima Nova"/>
              </a:rPr>
            </a:br>
            <a:r>
              <a:rPr lang="en-US" sz="800" b="1" i="0" u="none" strike="noStrike" cap="none">
                <a:solidFill>
                  <a:srgbClr val="414042"/>
                </a:solidFill>
                <a:latin typeface="Proxima Nova"/>
                <a:ea typeface="Proxima Nova"/>
                <a:cs typeface="Proxima Nova"/>
                <a:sym typeface="Proxima Nova"/>
              </a:rPr>
              <a:t>blockchain networks</a:t>
            </a:r>
            <a:endParaRPr sz="800" b="1" i="0" u="none" strike="noStrike" cap="none">
              <a:solidFill>
                <a:srgbClr val="414042"/>
              </a:solidFill>
              <a:latin typeface="Proxima Nova"/>
              <a:ea typeface="Proxima Nova"/>
              <a:cs typeface="Proxima Nova"/>
              <a:sym typeface="Proxima Nova"/>
            </a:endParaRPr>
          </a:p>
        </p:txBody>
      </p:sp>
      <p:pic>
        <p:nvPicPr>
          <p:cNvPr id="121" name="Google Shape;121;p101"/>
          <p:cNvPicPr preferRelativeResize="0"/>
          <p:nvPr/>
        </p:nvPicPr>
        <p:blipFill rotWithShape="1">
          <a:blip r:embed="rId17">
            <a:alphaModFix/>
          </a:blip>
          <a:srcRect/>
          <a:stretch/>
        </p:blipFill>
        <p:spPr>
          <a:xfrm>
            <a:off x="3600832" y="3630138"/>
            <a:ext cx="1476963" cy="315409"/>
          </a:xfrm>
          <a:prstGeom prst="rect">
            <a:avLst/>
          </a:prstGeom>
          <a:noFill/>
          <a:ln>
            <a:noFill/>
          </a:ln>
        </p:spPr>
      </p:pic>
      <p:sp>
        <p:nvSpPr>
          <p:cNvPr id="122" name="Google Shape;122;p101"/>
          <p:cNvSpPr txBox="1"/>
          <p:nvPr/>
        </p:nvSpPr>
        <p:spPr>
          <a:xfrm>
            <a:off x="3883150" y="3392161"/>
            <a:ext cx="1315200" cy="28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FFFFFF"/>
                </a:solidFill>
                <a:latin typeface="Proxima Nova"/>
                <a:ea typeface="Proxima Nova"/>
                <a:cs typeface="Proxima Nova"/>
                <a:sym typeface="Proxima Nova"/>
              </a:rPr>
              <a:t>Tools</a:t>
            </a:r>
            <a:endParaRPr sz="800" b="1" i="0" u="none" strike="noStrike" cap="none">
              <a:solidFill>
                <a:srgbClr val="FFFFFF"/>
              </a:solidFill>
              <a:latin typeface="Proxima Nova"/>
              <a:ea typeface="Proxima Nova"/>
              <a:cs typeface="Proxima Nova"/>
              <a:sym typeface="Proxima Nova"/>
            </a:endParaRPr>
          </a:p>
        </p:txBody>
      </p:sp>
      <p:pic>
        <p:nvPicPr>
          <p:cNvPr id="123" name="Google Shape;123;p101"/>
          <p:cNvPicPr preferRelativeResize="0"/>
          <p:nvPr/>
        </p:nvPicPr>
        <p:blipFill rotWithShape="1">
          <a:blip r:embed="rId18">
            <a:alphaModFix/>
          </a:blip>
          <a:srcRect t="699" b="-6641"/>
          <a:stretch/>
        </p:blipFill>
        <p:spPr>
          <a:xfrm>
            <a:off x="942096" y="3638617"/>
            <a:ext cx="1107607" cy="338859"/>
          </a:xfrm>
          <a:prstGeom prst="rect">
            <a:avLst/>
          </a:prstGeom>
          <a:noFill/>
          <a:ln>
            <a:noFill/>
          </a:ln>
        </p:spPr>
      </p:pic>
      <p:pic>
        <p:nvPicPr>
          <p:cNvPr id="124" name="Google Shape;124;p101"/>
          <p:cNvPicPr preferRelativeResize="0"/>
          <p:nvPr/>
        </p:nvPicPr>
        <p:blipFill rotWithShape="1">
          <a:blip r:embed="rId19">
            <a:alphaModFix/>
          </a:blip>
          <a:srcRect l="-1366" r="-1344"/>
          <a:stretch/>
        </p:blipFill>
        <p:spPr>
          <a:xfrm>
            <a:off x="927810" y="2678374"/>
            <a:ext cx="1315248" cy="338859"/>
          </a:xfrm>
          <a:prstGeom prst="rect">
            <a:avLst/>
          </a:prstGeom>
          <a:noFill/>
          <a:ln>
            <a:noFill/>
          </a:ln>
        </p:spPr>
      </p:pic>
      <p:sp>
        <p:nvSpPr>
          <p:cNvPr id="125" name="Google Shape;125;p101"/>
          <p:cNvSpPr txBox="1"/>
          <p:nvPr/>
        </p:nvSpPr>
        <p:spPr>
          <a:xfrm>
            <a:off x="6515600" y="2995838"/>
            <a:ext cx="1667100" cy="28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414042"/>
                </a:solidFill>
                <a:latin typeface="Proxima Nova"/>
                <a:ea typeface="Proxima Nova"/>
                <a:cs typeface="Proxima Nova"/>
                <a:sym typeface="Proxima Nova"/>
              </a:rPr>
              <a:t>Permissioned &amp; permissionless  support; EVM transaction family</a:t>
            </a:r>
            <a:endParaRPr sz="800" b="1" i="0" u="none" strike="noStrike" cap="none">
              <a:solidFill>
                <a:srgbClr val="414042"/>
              </a:solidFill>
              <a:latin typeface="Proxima Nova"/>
              <a:ea typeface="Proxima Nova"/>
              <a:cs typeface="Proxima Nova"/>
              <a:sym typeface="Proxima Nova"/>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cSld name="Custom Layout">
    <p:bg>
      <p:bgPr>
        <a:solidFill>
          <a:srgbClr val="F6F6F6"/>
        </a:solidFill>
        <a:effectLst/>
      </p:bgPr>
    </p:bg>
    <p:spTree>
      <p:nvGrpSpPr>
        <p:cNvPr id="1" name="Shape 130"/>
        <p:cNvGrpSpPr/>
        <p:nvPr/>
      </p:nvGrpSpPr>
      <p:grpSpPr>
        <a:xfrm>
          <a:off x="0" y="0"/>
          <a:ext cx="0" cy="0"/>
          <a:chOff x="0" y="0"/>
          <a:chExt cx="0" cy="0"/>
        </a:xfrm>
      </p:grpSpPr>
      <p:sp>
        <p:nvSpPr>
          <p:cNvPr id="131" name="Google Shape;131;p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a:lnSpc>
                <a:spcPct val="100000"/>
              </a:lnSpc>
              <a:spcBef>
                <a:spcPts val="0"/>
              </a:spcBef>
              <a:spcAft>
                <a:spcPts val="0"/>
              </a:spcAft>
              <a:buClr>
                <a:schemeClr val="dk1"/>
              </a:buClr>
              <a:buSzPts val="3200"/>
              <a:buFont typeface="Arial"/>
              <a:buNone/>
              <a:defRPr sz="3200" b="0" i="0" u="none" strike="noStrike" cap="none">
                <a:solidFill>
                  <a:srgbClr val="333333"/>
                </a:solidFill>
                <a:latin typeface="Arial"/>
                <a:ea typeface="Arial"/>
                <a:cs typeface="Arial"/>
                <a:sym typeface="Arial"/>
              </a:defRPr>
            </a:lvl1pPr>
            <a:lvl2pPr lvl="1" algn="l">
              <a:lnSpc>
                <a:spcPct val="100000"/>
              </a:lnSpc>
              <a:spcBef>
                <a:spcPts val="0"/>
              </a:spcBef>
              <a:spcAft>
                <a:spcPts val="0"/>
              </a:spcAft>
              <a:buClr>
                <a:schemeClr val="dk1"/>
              </a:buClr>
              <a:buSzPts val="2800"/>
              <a:buFont typeface="Arial"/>
              <a:buNone/>
              <a:defRPr sz="2800">
                <a:solidFill>
                  <a:schemeClr val="dk1"/>
                </a:solidFill>
              </a:defRPr>
            </a:lvl2pPr>
            <a:lvl3pPr lvl="2" algn="l">
              <a:lnSpc>
                <a:spcPct val="100000"/>
              </a:lnSpc>
              <a:spcBef>
                <a:spcPts val="0"/>
              </a:spcBef>
              <a:spcAft>
                <a:spcPts val="0"/>
              </a:spcAft>
              <a:buClr>
                <a:schemeClr val="dk1"/>
              </a:buClr>
              <a:buSzPts val="2800"/>
              <a:buFont typeface="Arial"/>
              <a:buNone/>
              <a:defRPr sz="2800">
                <a:solidFill>
                  <a:schemeClr val="dk1"/>
                </a:solidFill>
              </a:defRPr>
            </a:lvl3pPr>
            <a:lvl4pPr lvl="3" algn="l">
              <a:lnSpc>
                <a:spcPct val="100000"/>
              </a:lnSpc>
              <a:spcBef>
                <a:spcPts val="0"/>
              </a:spcBef>
              <a:spcAft>
                <a:spcPts val="0"/>
              </a:spcAft>
              <a:buClr>
                <a:schemeClr val="dk1"/>
              </a:buClr>
              <a:buSzPts val="2800"/>
              <a:buFont typeface="Arial"/>
              <a:buNone/>
              <a:defRPr sz="2800">
                <a:solidFill>
                  <a:schemeClr val="dk1"/>
                </a:solidFill>
              </a:defRPr>
            </a:lvl4pPr>
            <a:lvl5pPr lvl="4" algn="l">
              <a:lnSpc>
                <a:spcPct val="100000"/>
              </a:lnSpc>
              <a:spcBef>
                <a:spcPts val="0"/>
              </a:spcBef>
              <a:spcAft>
                <a:spcPts val="0"/>
              </a:spcAft>
              <a:buClr>
                <a:schemeClr val="dk1"/>
              </a:buClr>
              <a:buSzPts val="2800"/>
              <a:buFont typeface="Arial"/>
              <a:buNone/>
              <a:defRPr sz="2800">
                <a:solidFill>
                  <a:schemeClr val="dk1"/>
                </a:solidFill>
              </a:defRPr>
            </a:lvl5pPr>
            <a:lvl6pPr lvl="5" algn="l">
              <a:lnSpc>
                <a:spcPct val="100000"/>
              </a:lnSpc>
              <a:spcBef>
                <a:spcPts val="0"/>
              </a:spcBef>
              <a:spcAft>
                <a:spcPts val="0"/>
              </a:spcAft>
              <a:buClr>
                <a:schemeClr val="dk1"/>
              </a:buClr>
              <a:buSzPts val="2800"/>
              <a:buFont typeface="Arial"/>
              <a:buNone/>
              <a:defRPr sz="2800">
                <a:solidFill>
                  <a:schemeClr val="dk1"/>
                </a:solidFill>
              </a:defRPr>
            </a:lvl6pPr>
            <a:lvl7pPr lvl="6" algn="l">
              <a:lnSpc>
                <a:spcPct val="100000"/>
              </a:lnSpc>
              <a:spcBef>
                <a:spcPts val="0"/>
              </a:spcBef>
              <a:spcAft>
                <a:spcPts val="0"/>
              </a:spcAft>
              <a:buClr>
                <a:schemeClr val="dk1"/>
              </a:buClr>
              <a:buSzPts val="2800"/>
              <a:buFont typeface="Arial"/>
              <a:buNone/>
              <a:defRPr sz="2800">
                <a:solidFill>
                  <a:schemeClr val="dk1"/>
                </a:solidFill>
              </a:defRPr>
            </a:lvl7pPr>
            <a:lvl8pPr lvl="7" algn="l">
              <a:lnSpc>
                <a:spcPct val="100000"/>
              </a:lnSpc>
              <a:spcBef>
                <a:spcPts val="0"/>
              </a:spcBef>
              <a:spcAft>
                <a:spcPts val="0"/>
              </a:spcAft>
              <a:buClr>
                <a:schemeClr val="dk1"/>
              </a:buClr>
              <a:buSzPts val="2800"/>
              <a:buFont typeface="Arial"/>
              <a:buNone/>
              <a:defRPr sz="2800">
                <a:solidFill>
                  <a:schemeClr val="dk1"/>
                </a:solidFill>
              </a:defRPr>
            </a:lvl8pPr>
            <a:lvl9pPr lvl="8" algn="l">
              <a:lnSpc>
                <a:spcPct val="100000"/>
              </a:lnSpc>
              <a:spcBef>
                <a:spcPts val="0"/>
              </a:spcBef>
              <a:spcAft>
                <a:spcPts val="0"/>
              </a:spcAft>
              <a:buClr>
                <a:schemeClr val="dk1"/>
              </a:buClr>
              <a:buSzPts val="2800"/>
              <a:buFont typeface="Arial"/>
              <a:buNone/>
              <a:defRPr sz="2800">
                <a:solidFill>
                  <a:schemeClr val="dk1"/>
                </a:solidFill>
              </a:defRPr>
            </a:lvl9pPr>
          </a:lstStyle>
          <a:p>
            <a:endParaRPr/>
          </a:p>
        </p:txBody>
      </p:sp>
      <p:sp>
        <p:nvSpPr>
          <p:cNvPr id="132" name="Google Shape;132;p51"/>
          <p:cNvSpPr txBox="1">
            <a:spLocks noGrp="1"/>
          </p:cNvSpPr>
          <p:nvPr>
            <p:ph type="sldNum" idx="12"/>
          </p:nvPr>
        </p:nvSpPr>
        <p:spPr>
          <a:xfrm>
            <a:off x="8556782" y="4648251"/>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434343"/>
              </a:buClr>
              <a:buSzPts val="250"/>
              <a:buFont typeface="Arial"/>
              <a:buNone/>
              <a:defRPr sz="1000" b="0" i="0" u="none" strike="noStrike" cap="none">
                <a:solidFill>
                  <a:srgbClr val="434343"/>
                </a:solidFill>
                <a:latin typeface="Arial"/>
                <a:ea typeface="Arial"/>
                <a:cs typeface="Arial"/>
                <a:sym typeface="Arial"/>
              </a:defRPr>
            </a:lvl1pPr>
            <a:lvl2pPr marL="0" marR="0" lvl="1" indent="0" algn="l">
              <a:lnSpc>
                <a:spcPct val="100000"/>
              </a:lnSpc>
              <a:spcBef>
                <a:spcPts val="0"/>
              </a:spcBef>
              <a:spcAft>
                <a:spcPts val="0"/>
              </a:spcAft>
              <a:buClr>
                <a:srgbClr val="434343"/>
              </a:buClr>
              <a:buSzPts val="250"/>
              <a:buFont typeface="Arial"/>
              <a:buNone/>
              <a:defRPr sz="1000" b="0" i="0" u="none" strike="noStrike" cap="none">
                <a:solidFill>
                  <a:srgbClr val="434343"/>
                </a:solidFill>
                <a:latin typeface="Arial"/>
                <a:ea typeface="Arial"/>
                <a:cs typeface="Arial"/>
                <a:sym typeface="Arial"/>
              </a:defRPr>
            </a:lvl2pPr>
            <a:lvl3pPr marL="0" marR="0" lvl="2" indent="0" algn="l">
              <a:lnSpc>
                <a:spcPct val="100000"/>
              </a:lnSpc>
              <a:spcBef>
                <a:spcPts val="0"/>
              </a:spcBef>
              <a:spcAft>
                <a:spcPts val="0"/>
              </a:spcAft>
              <a:buClr>
                <a:srgbClr val="434343"/>
              </a:buClr>
              <a:buSzPts val="250"/>
              <a:buFont typeface="Arial"/>
              <a:buNone/>
              <a:defRPr sz="1000" b="0" i="0" u="none" strike="noStrike" cap="none">
                <a:solidFill>
                  <a:srgbClr val="434343"/>
                </a:solidFill>
                <a:latin typeface="Arial"/>
                <a:ea typeface="Arial"/>
                <a:cs typeface="Arial"/>
                <a:sym typeface="Arial"/>
              </a:defRPr>
            </a:lvl3pPr>
            <a:lvl4pPr marL="0" marR="0" lvl="3" indent="0" algn="l">
              <a:lnSpc>
                <a:spcPct val="100000"/>
              </a:lnSpc>
              <a:spcBef>
                <a:spcPts val="0"/>
              </a:spcBef>
              <a:spcAft>
                <a:spcPts val="0"/>
              </a:spcAft>
              <a:buClr>
                <a:srgbClr val="434343"/>
              </a:buClr>
              <a:buSzPts val="250"/>
              <a:buFont typeface="Arial"/>
              <a:buNone/>
              <a:defRPr sz="1000" b="0" i="0" u="none" strike="noStrike" cap="none">
                <a:solidFill>
                  <a:srgbClr val="434343"/>
                </a:solidFill>
                <a:latin typeface="Arial"/>
                <a:ea typeface="Arial"/>
                <a:cs typeface="Arial"/>
                <a:sym typeface="Arial"/>
              </a:defRPr>
            </a:lvl4pPr>
            <a:lvl5pPr marL="0" marR="0" lvl="4" indent="0" algn="l">
              <a:lnSpc>
                <a:spcPct val="100000"/>
              </a:lnSpc>
              <a:spcBef>
                <a:spcPts val="0"/>
              </a:spcBef>
              <a:spcAft>
                <a:spcPts val="0"/>
              </a:spcAft>
              <a:buClr>
                <a:srgbClr val="434343"/>
              </a:buClr>
              <a:buSzPts val="250"/>
              <a:buFont typeface="Arial"/>
              <a:buNone/>
              <a:defRPr sz="1000" b="0" i="0" u="none" strike="noStrike" cap="none">
                <a:solidFill>
                  <a:srgbClr val="434343"/>
                </a:solidFill>
                <a:latin typeface="Arial"/>
                <a:ea typeface="Arial"/>
                <a:cs typeface="Arial"/>
                <a:sym typeface="Arial"/>
              </a:defRPr>
            </a:lvl5pPr>
            <a:lvl6pPr marL="0" marR="0" lvl="5" indent="0" algn="l">
              <a:lnSpc>
                <a:spcPct val="100000"/>
              </a:lnSpc>
              <a:spcBef>
                <a:spcPts val="0"/>
              </a:spcBef>
              <a:spcAft>
                <a:spcPts val="0"/>
              </a:spcAft>
              <a:buClr>
                <a:srgbClr val="434343"/>
              </a:buClr>
              <a:buSzPts val="250"/>
              <a:buFont typeface="Arial"/>
              <a:buNone/>
              <a:defRPr sz="1000" b="0" i="0" u="none" strike="noStrike" cap="none">
                <a:solidFill>
                  <a:srgbClr val="434343"/>
                </a:solidFill>
                <a:latin typeface="Arial"/>
                <a:ea typeface="Arial"/>
                <a:cs typeface="Arial"/>
                <a:sym typeface="Arial"/>
              </a:defRPr>
            </a:lvl6pPr>
            <a:lvl7pPr marL="0" marR="0" lvl="6" indent="0" algn="l">
              <a:lnSpc>
                <a:spcPct val="100000"/>
              </a:lnSpc>
              <a:spcBef>
                <a:spcPts val="0"/>
              </a:spcBef>
              <a:spcAft>
                <a:spcPts val="0"/>
              </a:spcAft>
              <a:buClr>
                <a:srgbClr val="434343"/>
              </a:buClr>
              <a:buSzPts val="250"/>
              <a:buFont typeface="Arial"/>
              <a:buNone/>
              <a:defRPr sz="1000" b="0" i="0" u="none" strike="noStrike" cap="none">
                <a:solidFill>
                  <a:srgbClr val="434343"/>
                </a:solidFill>
                <a:latin typeface="Arial"/>
                <a:ea typeface="Arial"/>
                <a:cs typeface="Arial"/>
                <a:sym typeface="Arial"/>
              </a:defRPr>
            </a:lvl7pPr>
            <a:lvl8pPr marL="0" marR="0" lvl="7" indent="0" algn="l">
              <a:lnSpc>
                <a:spcPct val="100000"/>
              </a:lnSpc>
              <a:spcBef>
                <a:spcPts val="0"/>
              </a:spcBef>
              <a:spcAft>
                <a:spcPts val="0"/>
              </a:spcAft>
              <a:buClr>
                <a:srgbClr val="434343"/>
              </a:buClr>
              <a:buSzPts val="250"/>
              <a:buFont typeface="Arial"/>
              <a:buNone/>
              <a:defRPr sz="1000" b="0" i="0" u="none" strike="noStrike" cap="none">
                <a:solidFill>
                  <a:srgbClr val="434343"/>
                </a:solidFill>
                <a:latin typeface="Arial"/>
                <a:ea typeface="Arial"/>
                <a:cs typeface="Arial"/>
                <a:sym typeface="Arial"/>
              </a:defRPr>
            </a:lvl8pPr>
            <a:lvl9pPr marL="0" marR="0" lvl="8" indent="0" algn="l">
              <a:lnSpc>
                <a:spcPct val="100000"/>
              </a:lnSpc>
              <a:spcBef>
                <a:spcPts val="0"/>
              </a:spcBef>
              <a:spcAft>
                <a:spcPts val="0"/>
              </a:spcAft>
              <a:buClr>
                <a:srgbClr val="434343"/>
              </a:buClr>
              <a:buSzPts val="250"/>
              <a:buFont typeface="Arial"/>
              <a:buNone/>
              <a:defRPr sz="1000" b="0" i="0" u="none" strike="noStrike" cap="none">
                <a:solidFill>
                  <a:srgbClr val="434343"/>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133" name="Google Shape;133;p51"/>
          <p:cNvSpPr txBox="1">
            <a:spLocks noGrp="1"/>
          </p:cNvSpPr>
          <p:nvPr>
            <p:ph type="ftr" idx="11"/>
          </p:nvPr>
        </p:nvSpPr>
        <p:spPr>
          <a:xfrm>
            <a:off x="2387016" y="4703626"/>
            <a:ext cx="4370100" cy="2745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lt2"/>
              </a:buClr>
              <a:buSzPts val="1000"/>
              <a:buFont typeface="Arial"/>
              <a:buNone/>
              <a:defRPr sz="1000" b="0" i="0" u="none" strike="noStrike" cap="none">
                <a:solidFill>
                  <a:schemeClr val="lt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 name="Google Shape;134;p51"/>
          <p:cNvSpPr txBox="1">
            <a:spLocks noGrp="1"/>
          </p:cNvSpPr>
          <p:nvPr>
            <p:ph type="body" idx="1"/>
          </p:nvPr>
        </p:nvSpPr>
        <p:spPr>
          <a:xfrm>
            <a:off x="311145" y="1204912"/>
            <a:ext cx="8521200" cy="3182100"/>
          </a:xfrm>
          <a:prstGeom prst="rect">
            <a:avLst/>
          </a:prstGeom>
          <a:noFill/>
          <a:ln>
            <a:noFill/>
          </a:ln>
        </p:spPr>
        <p:txBody>
          <a:bodyPr spcFirstLastPara="1" wrap="square" lIns="91425" tIns="91425" rIns="91425" bIns="91425" anchor="t" anchorCtr="0"/>
          <a:lstStyle>
            <a:lvl1pPr marL="457200" marR="0" lvl="0" indent="-228600" algn="l">
              <a:lnSpc>
                <a:spcPct val="115000"/>
              </a:lnSpc>
              <a:spcBef>
                <a:spcPts val="0"/>
              </a:spcBef>
              <a:spcAft>
                <a:spcPts val="0"/>
              </a:spcAft>
              <a:buClr>
                <a:schemeClr val="dk2"/>
              </a:buClr>
              <a:buSzPts val="1800"/>
              <a:buFont typeface="Arial"/>
              <a:buNone/>
              <a:defRPr sz="1800" b="0" i="0" u="none" strike="noStrike" cap="none">
                <a:solidFill>
                  <a:schemeClr val="lt2"/>
                </a:solidFill>
                <a:latin typeface="Arial"/>
                <a:ea typeface="Arial"/>
                <a:cs typeface="Arial"/>
                <a:sym typeface="Arial"/>
              </a:defRPr>
            </a:lvl1pPr>
            <a:lvl2pPr marL="914400" marR="0" lvl="1" indent="-228600" algn="l">
              <a:lnSpc>
                <a:spcPct val="115000"/>
              </a:lnSpc>
              <a:spcBef>
                <a:spcPts val="1600"/>
              </a:spcBef>
              <a:spcAft>
                <a:spcPts val="0"/>
              </a:spcAft>
              <a:buClr>
                <a:schemeClr val="dk2"/>
              </a:buClr>
              <a:buSzPts val="1400"/>
              <a:buFont typeface="Arial"/>
              <a:buNone/>
              <a:defRPr sz="1400" b="0" i="0" u="none" strike="noStrike" cap="none">
                <a:solidFill>
                  <a:schemeClr val="lt2"/>
                </a:solidFill>
                <a:latin typeface="Arial"/>
                <a:ea typeface="Arial"/>
                <a:cs typeface="Arial"/>
                <a:sym typeface="Arial"/>
              </a:defRPr>
            </a:lvl2pPr>
            <a:lvl3pPr marL="1371600" marR="0" lvl="2" indent="-228600" algn="l">
              <a:lnSpc>
                <a:spcPct val="115000"/>
              </a:lnSpc>
              <a:spcBef>
                <a:spcPts val="1600"/>
              </a:spcBef>
              <a:spcAft>
                <a:spcPts val="0"/>
              </a:spcAft>
              <a:buClr>
                <a:schemeClr val="dk2"/>
              </a:buClr>
              <a:buSzPts val="1400"/>
              <a:buFont typeface="Arial"/>
              <a:buNone/>
              <a:defRPr sz="1400" b="0" i="0" u="none" strike="noStrike" cap="none">
                <a:solidFill>
                  <a:schemeClr val="lt2"/>
                </a:solidFill>
                <a:latin typeface="Arial"/>
                <a:ea typeface="Arial"/>
                <a:cs typeface="Arial"/>
                <a:sym typeface="Arial"/>
              </a:defRPr>
            </a:lvl3pPr>
            <a:lvl4pPr marL="1828800" marR="0" lvl="3" indent="-228600" algn="l">
              <a:lnSpc>
                <a:spcPct val="115000"/>
              </a:lnSpc>
              <a:spcBef>
                <a:spcPts val="1600"/>
              </a:spcBef>
              <a:spcAft>
                <a:spcPts val="0"/>
              </a:spcAft>
              <a:buClr>
                <a:schemeClr val="dk2"/>
              </a:buClr>
              <a:buSzPts val="1400"/>
              <a:buFont typeface="Arial"/>
              <a:buNone/>
              <a:defRPr sz="1400" b="0" i="0" u="none" strike="noStrike" cap="none">
                <a:solidFill>
                  <a:schemeClr val="lt2"/>
                </a:solidFill>
                <a:latin typeface="Arial"/>
                <a:ea typeface="Arial"/>
                <a:cs typeface="Arial"/>
                <a:sym typeface="Arial"/>
              </a:defRPr>
            </a:lvl4pPr>
            <a:lvl5pPr marL="2286000" marR="0" lvl="4" indent="-228600" algn="l">
              <a:lnSpc>
                <a:spcPct val="115000"/>
              </a:lnSpc>
              <a:spcBef>
                <a:spcPts val="1600"/>
              </a:spcBef>
              <a:spcAft>
                <a:spcPts val="0"/>
              </a:spcAft>
              <a:buClr>
                <a:schemeClr val="dk2"/>
              </a:buClr>
              <a:buSzPts val="1400"/>
              <a:buFont typeface="Arial"/>
              <a:buNone/>
              <a:defRPr sz="1400" b="0" i="0" u="none" strike="noStrike" cap="none">
                <a:solidFill>
                  <a:schemeClr val="lt2"/>
                </a:solidFill>
                <a:latin typeface="Arial"/>
                <a:ea typeface="Arial"/>
                <a:cs typeface="Arial"/>
                <a:sym typeface="Arial"/>
              </a:defRPr>
            </a:lvl5pPr>
            <a:lvl6pPr marL="2743200" marR="0" lvl="5" indent="-228600" algn="l">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6pPr>
            <a:lvl7pPr marL="3200400" marR="0" lvl="6" indent="-228600" algn="l">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7pPr>
            <a:lvl8pPr marL="3657600" marR="0" lvl="7" indent="-228600" algn="l">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8pPr>
            <a:lvl9pPr marL="4114800" marR="0" lvl="8" indent="-228600" algn="l">
              <a:lnSpc>
                <a:spcPct val="115000"/>
              </a:lnSpc>
              <a:spcBef>
                <a:spcPts val="1600"/>
              </a:spcBef>
              <a:spcAft>
                <a:spcPts val="1600"/>
              </a:spcAft>
              <a:buClr>
                <a:schemeClr val="dk2"/>
              </a:buClr>
              <a:buSzPts val="1400"/>
              <a:buFont typeface="Arial"/>
              <a:buNone/>
              <a:defRPr sz="1400" b="0" i="0" u="none" strike="noStrike" cap="none">
                <a:solidFill>
                  <a:schemeClr val="dk2"/>
                </a:solidFill>
                <a:latin typeface="Arial"/>
                <a:ea typeface="Arial"/>
                <a:cs typeface="Arial"/>
                <a:sym typeface="Arial"/>
              </a:defRPr>
            </a:lvl9pPr>
          </a:lstStyle>
          <a:p>
            <a:endParaRPr/>
          </a:p>
        </p:txBody>
      </p:sp>
      <p:pic>
        <p:nvPicPr>
          <p:cNvPr id="135" name="Google Shape;135;p51"/>
          <p:cNvPicPr preferRelativeResize="0"/>
          <p:nvPr/>
        </p:nvPicPr>
        <p:blipFill rotWithShape="1">
          <a:blip r:embed="rId2">
            <a:alphaModFix/>
          </a:blip>
          <a:srcRect/>
          <a:stretch/>
        </p:blipFill>
        <p:spPr>
          <a:xfrm>
            <a:off x="412745" y="4588196"/>
            <a:ext cx="1576157" cy="31282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Slide - Green">
  <p:cSld name="Content Slide - Green">
    <p:bg>
      <p:bgPr>
        <a:blipFill>
          <a:blip r:embed="rId2">
            <a:alphaModFix/>
          </a:blip>
          <a:stretch>
            <a:fillRect/>
          </a:stretch>
        </a:blip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Slide - Purple">
  <p:cSld name="TITLE_1">
    <p:bg>
      <p:bgPr>
        <a:blipFill>
          <a:blip r:embed="rId2">
            <a:alphaModFix/>
          </a:blip>
          <a:stretch>
            <a:fillRect/>
          </a:stretch>
        </a:blipFill>
        <a:effectLst/>
      </p:bgPr>
    </p:bg>
    <p:spTree>
      <p:nvGrpSpPr>
        <p:cNvPr id="1" name="Shape 137"/>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8"/>
        <p:cNvGrpSpPr/>
        <p:nvPr/>
      </p:nvGrpSpPr>
      <p:grpSpPr>
        <a:xfrm>
          <a:off x="0" y="0"/>
          <a:ext cx="0" cy="0"/>
          <a:chOff x="0" y="0"/>
          <a:chExt cx="0" cy="0"/>
        </a:xfrm>
      </p:grpSpPr>
      <p:sp>
        <p:nvSpPr>
          <p:cNvPr id="139" name="Google Shape;139;p7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40" name="Google Shape;140;p7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41" name="Google Shape;141;p7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2"/>
        <p:cNvGrpSpPr/>
        <p:nvPr/>
      </p:nvGrpSpPr>
      <p:grpSpPr>
        <a:xfrm>
          <a:off x="0" y="0"/>
          <a:ext cx="0" cy="0"/>
          <a:chOff x="0" y="0"/>
          <a:chExt cx="0" cy="0"/>
        </a:xfrm>
      </p:grpSpPr>
      <p:sp>
        <p:nvSpPr>
          <p:cNvPr id="143" name="Google Shape;143;p7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44" name="Google Shape;144;p7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5"/>
        <p:cNvGrpSpPr/>
        <p:nvPr/>
      </p:nvGrpSpPr>
      <p:grpSpPr>
        <a:xfrm>
          <a:off x="0" y="0"/>
          <a:ext cx="0" cy="0"/>
          <a:chOff x="0" y="0"/>
          <a:chExt cx="0" cy="0"/>
        </a:xfrm>
      </p:grpSpPr>
      <p:sp>
        <p:nvSpPr>
          <p:cNvPr id="146" name="Google Shape;146;p8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7" name="Google Shape;147;p8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48" name="Google Shape;148;p8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9"/>
        <p:cNvGrpSpPr/>
        <p:nvPr/>
      </p:nvGrpSpPr>
      <p:grpSpPr>
        <a:xfrm>
          <a:off x="0" y="0"/>
          <a:ext cx="0" cy="0"/>
          <a:chOff x="0" y="0"/>
          <a:chExt cx="0" cy="0"/>
        </a:xfrm>
      </p:grpSpPr>
      <p:sp>
        <p:nvSpPr>
          <p:cNvPr id="150" name="Google Shape;150;p8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1" name="Google Shape;151;p81"/>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52" name="Google Shape;152;p8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53" name="Google Shape;153;p8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4"/>
        <p:cNvGrpSpPr/>
        <p:nvPr/>
      </p:nvGrpSpPr>
      <p:grpSpPr>
        <a:xfrm>
          <a:off x="0" y="0"/>
          <a:ext cx="0" cy="0"/>
          <a:chOff x="0" y="0"/>
          <a:chExt cx="0" cy="0"/>
        </a:xfrm>
      </p:grpSpPr>
      <p:sp>
        <p:nvSpPr>
          <p:cNvPr id="155" name="Google Shape;155;p8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6" name="Google Shape;156;p8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 Purple - Blank">
  <p:cSld name="CUSTOM_2">
    <p:bg>
      <p:bgPr>
        <a:blipFill>
          <a:blip r:embed="rId2">
            <a:alphaModFix/>
          </a:blip>
          <a:stretch>
            <a:fillRect/>
          </a:stretch>
        </a:blipFill>
        <a:effectLst/>
      </p:bgPr>
    </p:bg>
    <p:spTree>
      <p:nvGrpSpPr>
        <p:cNvPr id="1" name="Shape 7"/>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7"/>
        <p:cNvGrpSpPr/>
        <p:nvPr/>
      </p:nvGrpSpPr>
      <p:grpSpPr>
        <a:xfrm>
          <a:off x="0" y="0"/>
          <a:ext cx="0" cy="0"/>
          <a:chOff x="0" y="0"/>
          <a:chExt cx="0" cy="0"/>
        </a:xfrm>
      </p:grpSpPr>
      <p:sp>
        <p:nvSpPr>
          <p:cNvPr id="158" name="Google Shape;158;p8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59" name="Google Shape;159;p8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60" name="Google Shape;160;p8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1"/>
        <p:cNvGrpSpPr/>
        <p:nvPr/>
      </p:nvGrpSpPr>
      <p:grpSpPr>
        <a:xfrm>
          <a:off x="0" y="0"/>
          <a:ext cx="0" cy="0"/>
          <a:chOff x="0" y="0"/>
          <a:chExt cx="0" cy="0"/>
        </a:xfrm>
      </p:grpSpPr>
      <p:sp>
        <p:nvSpPr>
          <p:cNvPr id="162" name="Google Shape;162;p84"/>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63" name="Google Shape;163;p8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4"/>
        <p:cNvGrpSpPr/>
        <p:nvPr/>
      </p:nvGrpSpPr>
      <p:grpSpPr>
        <a:xfrm>
          <a:off x="0" y="0"/>
          <a:ext cx="0" cy="0"/>
          <a:chOff x="0" y="0"/>
          <a:chExt cx="0" cy="0"/>
        </a:xfrm>
      </p:grpSpPr>
      <p:sp>
        <p:nvSpPr>
          <p:cNvPr id="165" name="Google Shape;165;p85"/>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8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67" name="Google Shape;167;p85"/>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8" name="Google Shape;168;p85"/>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69" name="Google Shape;169;p8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0"/>
        <p:cNvGrpSpPr/>
        <p:nvPr/>
      </p:nvGrpSpPr>
      <p:grpSpPr>
        <a:xfrm>
          <a:off x="0" y="0"/>
          <a:ext cx="0" cy="0"/>
          <a:chOff x="0" y="0"/>
          <a:chExt cx="0" cy="0"/>
        </a:xfrm>
      </p:grpSpPr>
      <p:sp>
        <p:nvSpPr>
          <p:cNvPr id="171" name="Google Shape;171;p8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lvl="0" indent="-228600" algn="l">
              <a:lnSpc>
                <a:spcPct val="100000"/>
              </a:lnSpc>
              <a:spcBef>
                <a:spcPts val="0"/>
              </a:spcBef>
              <a:spcAft>
                <a:spcPts val="0"/>
              </a:spcAft>
              <a:buSzPts val="1800"/>
              <a:buNone/>
              <a:defRPr/>
            </a:lvl1pPr>
          </a:lstStyle>
          <a:p>
            <a:endParaRPr/>
          </a:p>
        </p:txBody>
      </p:sp>
      <p:sp>
        <p:nvSpPr>
          <p:cNvPr id="172" name="Google Shape;172;p8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73"/>
        <p:cNvGrpSpPr/>
        <p:nvPr/>
      </p:nvGrpSpPr>
      <p:grpSpPr>
        <a:xfrm>
          <a:off x="0" y="0"/>
          <a:ext cx="0" cy="0"/>
          <a:chOff x="0" y="0"/>
          <a:chExt cx="0" cy="0"/>
        </a:xfrm>
      </p:grpSpPr>
      <p:sp>
        <p:nvSpPr>
          <p:cNvPr id="174" name="Google Shape;174;p87"/>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75" name="Google Shape;175;p87"/>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176" name="Google Shape;176;p8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7"/>
        <p:cNvGrpSpPr/>
        <p:nvPr/>
      </p:nvGrpSpPr>
      <p:grpSpPr>
        <a:xfrm>
          <a:off x="0" y="0"/>
          <a:ext cx="0" cy="0"/>
          <a:chOff x="0" y="0"/>
          <a:chExt cx="0" cy="0"/>
        </a:xfrm>
      </p:grpSpPr>
      <p:sp>
        <p:nvSpPr>
          <p:cNvPr id="178" name="Google Shape;178;p8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Photo Background">
  <p:cSld name="Photo Background">
    <p:spTree>
      <p:nvGrpSpPr>
        <p:cNvPr id="1" name="Shape 179"/>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ntent Slide - Purple 1">
  <p:cSld name="TITLE_2">
    <p:bg>
      <p:bgPr>
        <a:blipFill>
          <a:blip r:embed="rId2">
            <a:alphaModFix/>
          </a:blip>
          <a:stretch>
            <a:fillRect/>
          </a:stretch>
        </a:blipFill>
        <a:effectLst/>
      </p:bgPr>
    </p:bg>
    <p:spTree>
      <p:nvGrpSpPr>
        <p:cNvPr id="1" name="Shape 180"/>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 Purple - Blank">
  <p:cSld name="1. Purple - Blank">
    <p:bg>
      <p:bgPr>
        <a:blipFill>
          <a:blip r:embed="rId2">
            <a:alphaModFix/>
          </a:blip>
          <a:stretch>
            <a:fillRect/>
          </a:stretch>
        </a:blipFill>
        <a:effectLst/>
      </p:bgPr>
    </p:bg>
    <p:spTree>
      <p:nvGrpSpPr>
        <p:cNvPr id="1" name="Shape 181"/>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3 Icon Slide">
  <p:cSld name="3 Icon Slide">
    <p:spTree>
      <p:nvGrpSpPr>
        <p:cNvPr id="1" name="Shape 182"/>
        <p:cNvGrpSpPr/>
        <p:nvPr/>
      </p:nvGrpSpPr>
      <p:grpSpPr>
        <a:xfrm>
          <a:off x="0" y="0"/>
          <a:ext cx="0" cy="0"/>
          <a:chOff x="0" y="0"/>
          <a:chExt cx="0" cy="0"/>
        </a:xfrm>
      </p:grpSpPr>
      <p:sp>
        <p:nvSpPr>
          <p:cNvPr id="183" name="Google Shape;183;p92"/>
          <p:cNvSpPr txBox="1">
            <a:spLocks noGrp="1"/>
          </p:cNvSpPr>
          <p:nvPr>
            <p:ph type="title"/>
          </p:nvPr>
        </p:nvSpPr>
        <p:spPr>
          <a:xfrm>
            <a:off x="755650" y="710765"/>
            <a:ext cx="7632600" cy="431700"/>
          </a:xfrm>
          <a:prstGeom prst="rect">
            <a:avLst/>
          </a:prstGeom>
          <a:noFill/>
          <a:ln>
            <a:noFill/>
          </a:ln>
        </p:spPr>
        <p:txBody>
          <a:bodyPr spcFirstLastPara="1" wrap="square" lIns="0" tIns="0" rIns="0" bIns="0" anchor="ctr" anchorCtr="0"/>
          <a:lstStyle>
            <a:lvl1pPr marR="0" lvl="0" algn="l">
              <a:lnSpc>
                <a:spcPct val="90000"/>
              </a:lnSpc>
              <a:spcBef>
                <a:spcPts val="0"/>
              </a:spcBef>
              <a:spcAft>
                <a:spcPts val="0"/>
              </a:spcAft>
              <a:buClr>
                <a:srgbClr val="414042"/>
              </a:buClr>
              <a:buSzPts val="2800"/>
              <a:buFont typeface="Arial"/>
              <a:buNone/>
              <a:defRPr sz="2800" b="1" i="0" u="none" strike="noStrike" cap="none">
                <a:solidFill>
                  <a:srgbClr val="414042"/>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84" name="Google Shape;184;p92"/>
          <p:cNvSpPr txBox="1">
            <a:spLocks noGrp="1"/>
          </p:cNvSpPr>
          <p:nvPr>
            <p:ph type="dt" idx="10"/>
          </p:nvPr>
        </p:nvSpPr>
        <p:spPr>
          <a:xfrm>
            <a:off x="2301785" y="4423895"/>
            <a:ext cx="1095600" cy="274500"/>
          </a:xfrm>
          <a:prstGeom prst="rect">
            <a:avLst/>
          </a:prstGeom>
          <a:noFill/>
          <a:ln>
            <a:noFill/>
          </a:ln>
        </p:spPr>
        <p:txBody>
          <a:bodyPr spcFirstLastPara="1" wrap="square" lIns="0" tIns="0" rIns="0" bIns="0" anchor="ctr" anchorCtr="0"/>
          <a:lstStyle>
            <a:lvl1pPr marR="0" lvl="0" algn="l" rtl="0">
              <a:lnSpc>
                <a:spcPct val="100000"/>
              </a:lnSpc>
              <a:spcBef>
                <a:spcPts val="0"/>
              </a:spcBef>
              <a:spcAft>
                <a:spcPts val="0"/>
              </a:spcAft>
              <a:buClr>
                <a:srgbClr val="000000"/>
              </a:buClr>
              <a:buSzPts val="1400"/>
              <a:buFont typeface="Arial"/>
              <a:buNone/>
              <a:defRPr sz="110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5" name="Google Shape;185;p92"/>
          <p:cNvSpPr txBox="1">
            <a:spLocks noGrp="1"/>
          </p:cNvSpPr>
          <p:nvPr>
            <p:ph type="ftr" idx="11"/>
          </p:nvPr>
        </p:nvSpPr>
        <p:spPr>
          <a:xfrm>
            <a:off x="3614873" y="4423895"/>
            <a:ext cx="4274400" cy="274500"/>
          </a:xfrm>
          <a:prstGeom prst="rect">
            <a:avLst/>
          </a:prstGeom>
          <a:noFill/>
          <a:ln>
            <a:noFill/>
          </a:ln>
        </p:spPr>
        <p:txBody>
          <a:bodyPr spcFirstLastPara="1" wrap="square" lIns="0" tIns="0" rIns="0" bIns="0"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6" name="Google Shape;186;p92"/>
          <p:cNvSpPr txBox="1">
            <a:spLocks noGrp="1"/>
          </p:cNvSpPr>
          <p:nvPr>
            <p:ph type="sldNum" idx="12"/>
          </p:nvPr>
        </p:nvSpPr>
        <p:spPr>
          <a:xfrm>
            <a:off x="8088021" y="4423895"/>
            <a:ext cx="625500" cy="2745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87" name="Google Shape;187;p92"/>
          <p:cNvSpPr>
            <a:spLocks noGrp="1"/>
          </p:cNvSpPr>
          <p:nvPr>
            <p:ph type="pic" idx="2"/>
          </p:nvPr>
        </p:nvSpPr>
        <p:spPr>
          <a:xfrm>
            <a:off x="1625796" y="1809632"/>
            <a:ext cx="698400" cy="698400"/>
          </a:xfrm>
          <a:prstGeom prst="rect">
            <a:avLst/>
          </a:prstGeom>
          <a:noFill/>
          <a:ln>
            <a:noFill/>
          </a:ln>
        </p:spPr>
        <p:txBody>
          <a:bodyPr spcFirstLastPara="1" wrap="square" lIns="0" tIns="0" rIns="0" bIns="0" anchor="ctr" anchorCtr="0"/>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8" name="Google Shape;188;p92"/>
          <p:cNvSpPr>
            <a:spLocks noGrp="1"/>
          </p:cNvSpPr>
          <p:nvPr>
            <p:ph type="pic" idx="3"/>
          </p:nvPr>
        </p:nvSpPr>
        <p:spPr>
          <a:xfrm>
            <a:off x="6819703" y="1809632"/>
            <a:ext cx="698400" cy="698400"/>
          </a:xfrm>
          <a:prstGeom prst="rect">
            <a:avLst/>
          </a:prstGeom>
          <a:noFill/>
          <a:ln>
            <a:noFill/>
          </a:ln>
        </p:spPr>
        <p:txBody>
          <a:bodyPr spcFirstLastPara="1" wrap="square" lIns="0" tIns="0" rIns="0" bIns="0" anchor="ctr" anchorCtr="0"/>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9" name="Google Shape;189;p92"/>
          <p:cNvSpPr txBox="1">
            <a:spLocks noGrp="1"/>
          </p:cNvSpPr>
          <p:nvPr>
            <p:ph type="body" idx="1"/>
          </p:nvPr>
        </p:nvSpPr>
        <p:spPr>
          <a:xfrm>
            <a:off x="755650" y="2652362"/>
            <a:ext cx="2355900" cy="872400"/>
          </a:xfrm>
          <a:prstGeom prst="rect">
            <a:avLst/>
          </a:prstGeom>
          <a:noFill/>
          <a:ln>
            <a:noFill/>
          </a:ln>
        </p:spPr>
        <p:txBody>
          <a:bodyPr spcFirstLastPara="1" wrap="square" lIns="0" tIns="0" rIns="0" bIns="0" anchor="ctr" anchorCtr="0"/>
          <a:lstStyle>
            <a:lvl1pPr marL="457200" marR="0" lvl="0" indent="-228600" algn="ctr">
              <a:lnSpc>
                <a:spcPct val="100000"/>
              </a:lnSpc>
              <a:spcBef>
                <a:spcPts val="0"/>
              </a:spcBef>
              <a:spcAft>
                <a:spcPts val="0"/>
              </a:spcAft>
              <a:buClr>
                <a:srgbClr val="414042"/>
              </a:buClr>
              <a:buSzPts val="1100"/>
              <a:buFont typeface="Arial"/>
              <a:buNone/>
              <a:defRPr sz="1100" b="0" i="0" u="none" strike="noStrike" cap="none">
                <a:solidFill>
                  <a:srgbClr val="414042"/>
                </a:solidFill>
                <a:latin typeface="Arial"/>
                <a:ea typeface="Arial"/>
                <a:cs typeface="Arial"/>
                <a:sym typeface="Arial"/>
              </a:defRPr>
            </a:lvl1pPr>
            <a:lvl2pPr marL="914400" marR="0" lvl="1"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L="1371600" marR="0" lvl="2"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L="1828800" marR="0" lvl="3"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L="2286000" marR="0" lvl="4"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90" name="Google Shape;190;p92"/>
          <p:cNvSpPr>
            <a:spLocks noGrp="1"/>
          </p:cNvSpPr>
          <p:nvPr>
            <p:ph type="pic" idx="4"/>
          </p:nvPr>
        </p:nvSpPr>
        <p:spPr>
          <a:xfrm>
            <a:off x="4222750" y="1809632"/>
            <a:ext cx="698400" cy="698400"/>
          </a:xfrm>
          <a:prstGeom prst="rect">
            <a:avLst/>
          </a:prstGeom>
          <a:noFill/>
          <a:ln>
            <a:noFill/>
          </a:ln>
        </p:spPr>
        <p:txBody>
          <a:bodyPr spcFirstLastPara="1" wrap="square" lIns="0" tIns="0" rIns="0" bIns="0" anchor="ctr" anchorCtr="0"/>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91" name="Google Shape;191;p92"/>
          <p:cNvSpPr txBox="1">
            <a:spLocks noGrp="1"/>
          </p:cNvSpPr>
          <p:nvPr>
            <p:ph type="body" idx="5"/>
          </p:nvPr>
        </p:nvSpPr>
        <p:spPr>
          <a:xfrm>
            <a:off x="6032309" y="2652362"/>
            <a:ext cx="2355900" cy="872400"/>
          </a:xfrm>
          <a:prstGeom prst="rect">
            <a:avLst/>
          </a:prstGeom>
          <a:noFill/>
          <a:ln>
            <a:noFill/>
          </a:ln>
        </p:spPr>
        <p:txBody>
          <a:bodyPr spcFirstLastPara="1" wrap="square" lIns="0" tIns="0" rIns="0" bIns="0" anchor="ctr" anchorCtr="0"/>
          <a:lstStyle>
            <a:lvl1pPr marL="457200" marR="0" lvl="0" indent="-228600" algn="ctr">
              <a:lnSpc>
                <a:spcPct val="100000"/>
              </a:lnSpc>
              <a:spcBef>
                <a:spcPts val="0"/>
              </a:spcBef>
              <a:spcAft>
                <a:spcPts val="0"/>
              </a:spcAft>
              <a:buClr>
                <a:srgbClr val="414042"/>
              </a:buClr>
              <a:buSzPts val="1100"/>
              <a:buFont typeface="Arial"/>
              <a:buNone/>
              <a:defRPr sz="1100" b="0" i="0" u="none" strike="noStrike" cap="none">
                <a:solidFill>
                  <a:srgbClr val="414042"/>
                </a:solidFill>
                <a:latin typeface="Arial"/>
                <a:ea typeface="Arial"/>
                <a:cs typeface="Arial"/>
                <a:sym typeface="Arial"/>
              </a:defRPr>
            </a:lvl1pPr>
            <a:lvl2pPr marL="914400" marR="0" lvl="1"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L="1371600" marR="0" lvl="2"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L="1828800" marR="0" lvl="3"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L="2286000" marR="0" lvl="4"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92" name="Google Shape;192;p92"/>
          <p:cNvSpPr txBox="1">
            <a:spLocks noGrp="1"/>
          </p:cNvSpPr>
          <p:nvPr>
            <p:ph type="body" idx="6"/>
          </p:nvPr>
        </p:nvSpPr>
        <p:spPr>
          <a:xfrm>
            <a:off x="3395969" y="2652362"/>
            <a:ext cx="2355900" cy="872400"/>
          </a:xfrm>
          <a:prstGeom prst="rect">
            <a:avLst/>
          </a:prstGeom>
          <a:noFill/>
          <a:ln>
            <a:noFill/>
          </a:ln>
        </p:spPr>
        <p:txBody>
          <a:bodyPr spcFirstLastPara="1" wrap="square" lIns="0" tIns="0" rIns="0" bIns="0" anchor="ctr" anchorCtr="0"/>
          <a:lstStyle>
            <a:lvl1pPr marL="457200" marR="0" lvl="0" indent="-228600" algn="ctr">
              <a:lnSpc>
                <a:spcPct val="100000"/>
              </a:lnSpc>
              <a:spcBef>
                <a:spcPts val="0"/>
              </a:spcBef>
              <a:spcAft>
                <a:spcPts val="0"/>
              </a:spcAft>
              <a:buClr>
                <a:srgbClr val="414042"/>
              </a:buClr>
              <a:buSzPts val="1100"/>
              <a:buFont typeface="Arial"/>
              <a:buNone/>
              <a:defRPr sz="1100" b="0" i="0" u="none" strike="noStrike" cap="none">
                <a:solidFill>
                  <a:srgbClr val="414042"/>
                </a:solidFill>
                <a:latin typeface="Arial"/>
                <a:ea typeface="Arial"/>
                <a:cs typeface="Arial"/>
                <a:sym typeface="Arial"/>
              </a:defRPr>
            </a:lvl1pPr>
            <a:lvl2pPr marL="914400" marR="0" lvl="1"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L="1371600" marR="0" lvl="2"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L="1828800" marR="0" lvl="3"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L="2286000" marR="0" lvl="4"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5. Green - Blank">
  <p:cSld name="CUSTOM_2_1_1">
    <p:bg>
      <p:bgPr>
        <a:blipFill>
          <a:blip r:embed="rId2">
            <a:alphaModFix/>
          </a:blip>
          <a:stretch>
            <a:fillRect/>
          </a:stretch>
        </a:blipFill>
        <a:effectLst/>
      </p:bgPr>
    </p:bg>
    <p:spTree>
      <p:nvGrpSpPr>
        <p:cNvPr id="1" name="Shape 8"/>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 Purple - Blank 1">
  <p:cSld name="Blank Slide">
    <p:bg>
      <p:bgPr>
        <a:blipFill>
          <a:blip r:embed="rId2">
            <a:alphaModFix/>
          </a:blip>
          <a:stretch>
            <a:fillRect/>
          </a:stretch>
        </a:blipFill>
        <a:effectLst/>
      </p:bgPr>
    </p:bg>
    <p:spTree>
      <p:nvGrpSpPr>
        <p:cNvPr id="1" name="Shape 193"/>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 Purple - Greenhouse">
  <p:cSld name="Greenhouse">
    <p:bg>
      <p:bgPr>
        <a:solidFill>
          <a:schemeClr val="lt1"/>
        </a:solidFill>
        <a:effectLst/>
      </p:bgPr>
    </p:bg>
    <p:spTree>
      <p:nvGrpSpPr>
        <p:cNvPr id="1" name="Shape 194"/>
        <p:cNvGrpSpPr/>
        <p:nvPr/>
      </p:nvGrpSpPr>
      <p:grpSpPr>
        <a:xfrm>
          <a:off x="0" y="0"/>
          <a:ext cx="0" cy="0"/>
          <a:chOff x="0" y="0"/>
          <a:chExt cx="0" cy="0"/>
        </a:xfrm>
      </p:grpSpPr>
      <p:pic>
        <p:nvPicPr>
          <p:cNvPr id="195" name="Google Shape;195;p94"/>
          <p:cNvPicPr preferRelativeResize="0"/>
          <p:nvPr/>
        </p:nvPicPr>
        <p:blipFill rotWithShape="1">
          <a:blip r:embed="rId2">
            <a:alphaModFix/>
          </a:blip>
          <a:srcRect/>
          <a:stretch/>
        </p:blipFill>
        <p:spPr>
          <a:xfrm>
            <a:off x="972850" y="1203325"/>
            <a:ext cx="7198294" cy="3205173"/>
          </a:xfrm>
          <a:prstGeom prst="rect">
            <a:avLst/>
          </a:prstGeom>
          <a:noFill/>
          <a:ln>
            <a:noFill/>
          </a:ln>
        </p:spPr>
      </p:pic>
      <p:sp>
        <p:nvSpPr>
          <p:cNvPr id="196" name="Google Shape;196;p94"/>
          <p:cNvSpPr txBox="1"/>
          <p:nvPr/>
        </p:nvSpPr>
        <p:spPr>
          <a:xfrm>
            <a:off x="755650" y="654650"/>
            <a:ext cx="5181000" cy="4800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414042"/>
              </a:buClr>
              <a:buSzPts val="2800"/>
              <a:buFont typeface="Arial"/>
              <a:buNone/>
            </a:pPr>
            <a:r>
              <a:rPr lang="en-US" sz="2800" b="1" i="0" u="none" strike="noStrike" cap="none">
                <a:solidFill>
                  <a:srgbClr val="414042"/>
                </a:solidFill>
                <a:latin typeface="Arial"/>
                <a:ea typeface="Arial"/>
                <a:cs typeface="Arial"/>
                <a:sym typeface="Arial"/>
              </a:rPr>
              <a:t>The Hyperledger Greenhouse</a:t>
            </a:r>
            <a:endParaRPr sz="2800" b="1" i="0" u="none" strike="noStrike" cap="none">
              <a:solidFill>
                <a:srgbClr val="414042"/>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_Custom Layout">
  <p:cSld name="1_Custom Layout">
    <p:bg>
      <p:bgPr>
        <a:solidFill>
          <a:srgbClr val="F6F6F6"/>
        </a:solidFill>
        <a:effectLst/>
      </p:bgPr>
    </p:bg>
    <p:spTree>
      <p:nvGrpSpPr>
        <p:cNvPr id="1" name="Shape 201"/>
        <p:cNvGrpSpPr/>
        <p:nvPr/>
      </p:nvGrpSpPr>
      <p:grpSpPr>
        <a:xfrm>
          <a:off x="0" y="0"/>
          <a:ext cx="0" cy="0"/>
          <a:chOff x="0" y="0"/>
          <a:chExt cx="0" cy="0"/>
        </a:xfrm>
      </p:grpSpPr>
      <p:sp>
        <p:nvSpPr>
          <p:cNvPr id="202" name="Google Shape;202;p59"/>
          <p:cNvSpPr txBox="1">
            <a:spLocks noGrp="1"/>
          </p:cNvSpPr>
          <p:nvPr>
            <p:ph type="title"/>
          </p:nvPr>
        </p:nvSpPr>
        <p:spPr>
          <a:xfrm>
            <a:off x="311705" y="445025"/>
            <a:ext cx="8520599" cy="572699"/>
          </a:xfrm>
          <a:prstGeom prst="rect">
            <a:avLst/>
          </a:prstGeom>
          <a:noFill/>
          <a:ln>
            <a:noFill/>
          </a:ln>
        </p:spPr>
        <p:txBody>
          <a:bodyPr spcFirstLastPara="1" wrap="square" lIns="91425" tIns="91425" rIns="91425" bIns="91425" anchor="t" anchorCtr="0"/>
          <a:lstStyle>
            <a:lvl1pPr marR="0" lvl="0" algn="l">
              <a:lnSpc>
                <a:spcPct val="100000"/>
              </a:lnSpc>
              <a:spcBef>
                <a:spcPts val="0"/>
              </a:spcBef>
              <a:spcAft>
                <a:spcPts val="0"/>
              </a:spcAft>
              <a:buClr>
                <a:schemeClr val="dk1"/>
              </a:buClr>
              <a:buSzPts val="2800"/>
              <a:buFont typeface="Arial"/>
              <a:buNone/>
              <a:defRPr sz="3200" b="0" i="0" u="none" strike="noStrike" cap="none">
                <a:solidFill>
                  <a:srgbClr val="333333"/>
                </a:solidFill>
                <a:latin typeface="Arial"/>
                <a:ea typeface="Arial"/>
                <a:cs typeface="Arial"/>
                <a:sym typeface="Arial"/>
              </a:defRPr>
            </a:lvl1pPr>
            <a:lvl2pPr lvl="1" algn="l">
              <a:lnSpc>
                <a:spcPct val="100000"/>
              </a:lnSpc>
              <a:spcBef>
                <a:spcPts val="0"/>
              </a:spcBef>
              <a:spcAft>
                <a:spcPts val="0"/>
              </a:spcAft>
              <a:buClr>
                <a:schemeClr val="dk1"/>
              </a:buClr>
              <a:buSzPts val="2800"/>
              <a:buFont typeface="Arial"/>
              <a:buNone/>
              <a:defRPr sz="2800">
                <a:solidFill>
                  <a:schemeClr val="dk1"/>
                </a:solidFill>
              </a:defRPr>
            </a:lvl2pPr>
            <a:lvl3pPr lvl="2" algn="l">
              <a:lnSpc>
                <a:spcPct val="100000"/>
              </a:lnSpc>
              <a:spcBef>
                <a:spcPts val="0"/>
              </a:spcBef>
              <a:spcAft>
                <a:spcPts val="0"/>
              </a:spcAft>
              <a:buClr>
                <a:schemeClr val="dk1"/>
              </a:buClr>
              <a:buSzPts val="2800"/>
              <a:buFont typeface="Arial"/>
              <a:buNone/>
              <a:defRPr sz="2800">
                <a:solidFill>
                  <a:schemeClr val="dk1"/>
                </a:solidFill>
              </a:defRPr>
            </a:lvl3pPr>
            <a:lvl4pPr lvl="3" algn="l">
              <a:lnSpc>
                <a:spcPct val="100000"/>
              </a:lnSpc>
              <a:spcBef>
                <a:spcPts val="0"/>
              </a:spcBef>
              <a:spcAft>
                <a:spcPts val="0"/>
              </a:spcAft>
              <a:buClr>
                <a:schemeClr val="dk1"/>
              </a:buClr>
              <a:buSzPts val="2800"/>
              <a:buFont typeface="Arial"/>
              <a:buNone/>
              <a:defRPr sz="2800">
                <a:solidFill>
                  <a:schemeClr val="dk1"/>
                </a:solidFill>
              </a:defRPr>
            </a:lvl4pPr>
            <a:lvl5pPr lvl="4" algn="l">
              <a:lnSpc>
                <a:spcPct val="100000"/>
              </a:lnSpc>
              <a:spcBef>
                <a:spcPts val="0"/>
              </a:spcBef>
              <a:spcAft>
                <a:spcPts val="0"/>
              </a:spcAft>
              <a:buClr>
                <a:schemeClr val="dk1"/>
              </a:buClr>
              <a:buSzPts val="2800"/>
              <a:buFont typeface="Arial"/>
              <a:buNone/>
              <a:defRPr sz="2800">
                <a:solidFill>
                  <a:schemeClr val="dk1"/>
                </a:solidFill>
              </a:defRPr>
            </a:lvl5pPr>
            <a:lvl6pPr lvl="5" algn="l">
              <a:lnSpc>
                <a:spcPct val="100000"/>
              </a:lnSpc>
              <a:spcBef>
                <a:spcPts val="0"/>
              </a:spcBef>
              <a:spcAft>
                <a:spcPts val="0"/>
              </a:spcAft>
              <a:buClr>
                <a:schemeClr val="dk1"/>
              </a:buClr>
              <a:buSzPts val="2800"/>
              <a:buFont typeface="Arial"/>
              <a:buNone/>
              <a:defRPr sz="2800">
                <a:solidFill>
                  <a:schemeClr val="dk1"/>
                </a:solidFill>
              </a:defRPr>
            </a:lvl6pPr>
            <a:lvl7pPr lvl="6" algn="l">
              <a:lnSpc>
                <a:spcPct val="100000"/>
              </a:lnSpc>
              <a:spcBef>
                <a:spcPts val="0"/>
              </a:spcBef>
              <a:spcAft>
                <a:spcPts val="0"/>
              </a:spcAft>
              <a:buClr>
                <a:schemeClr val="dk1"/>
              </a:buClr>
              <a:buSzPts val="2800"/>
              <a:buFont typeface="Arial"/>
              <a:buNone/>
              <a:defRPr sz="2800">
                <a:solidFill>
                  <a:schemeClr val="dk1"/>
                </a:solidFill>
              </a:defRPr>
            </a:lvl7pPr>
            <a:lvl8pPr lvl="7" algn="l">
              <a:lnSpc>
                <a:spcPct val="100000"/>
              </a:lnSpc>
              <a:spcBef>
                <a:spcPts val="0"/>
              </a:spcBef>
              <a:spcAft>
                <a:spcPts val="0"/>
              </a:spcAft>
              <a:buClr>
                <a:schemeClr val="dk1"/>
              </a:buClr>
              <a:buSzPts val="2800"/>
              <a:buFont typeface="Arial"/>
              <a:buNone/>
              <a:defRPr sz="2800">
                <a:solidFill>
                  <a:schemeClr val="dk1"/>
                </a:solidFill>
              </a:defRPr>
            </a:lvl8pPr>
            <a:lvl9pPr lvl="8" algn="l">
              <a:lnSpc>
                <a:spcPct val="100000"/>
              </a:lnSpc>
              <a:spcBef>
                <a:spcPts val="0"/>
              </a:spcBef>
              <a:spcAft>
                <a:spcPts val="0"/>
              </a:spcAft>
              <a:buClr>
                <a:schemeClr val="dk1"/>
              </a:buClr>
              <a:buSzPts val="2800"/>
              <a:buFont typeface="Arial"/>
              <a:buNone/>
              <a:defRPr sz="2800">
                <a:solidFill>
                  <a:schemeClr val="dk1"/>
                </a:solidFill>
              </a:defRPr>
            </a:lvl9pPr>
          </a:lstStyle>
          <a:p>
            <a:endParaRPr/>
          </a:p>
        </p:txBody>
      </p:sp>
      <p:sp>
        <p:nvSpPr>
          <p:cNvPr id="203" name="Google Shape;203;p59"/>
          <p:cNvSpPr txBox="1">
            <a:spLocks noGrp="1"/>
          </p:cNvSpPr>
          <p:nvPr>
            <p:ph type="sldNum" idx="12"/>
          </p:nvPr>
        </p:nvSpPr>
        <p:spPr>
          <a:xfrm>
            <a:off x="8556787" y="4648251"/>
            <a:ext cx="548699"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434343"/>
              </a:buClr>
              <a:buSzPts val="250"/>
              <a:buFont typeface="Arial"/>
              <a:buNone/>
              <a:defRPr sz="1000" b="0" i="0" u="none" strike="noStrike" cap="none">
                <a:solidFill>
                  <a:srgbClr val="434343"/>
                </a:solidFill>
                <a:latin typeface="Arial"/>
                <a:ea typeface="Arial"/>
                <a:cs typeface="Arial"/>
                <a:sym typeface="Arial"/>
              </a:defRPr>
            </a:lvl1pPr>
            <a:lvl2pPr marL="0" marR="0" lvl="1" indent="0" algn="l">
              <a:lnSpc>
                <a:spcPct val="100000"/>
              </a:lnSpc>
              <a:spcBef>
                <a:spcPts val="0"/>
              </a:spcBef>
              <a:spcAft>
                <a:spcPts val="0"/>
              </a:spcAft>
              <a:buClr>
                <a:srgbClr val="434343"/>
              </a:buClr>
              <a:buSzPts val="250"/>
              <a:buFont typeface="Arial"/>
              <a:buNone/>
              <a:defRPr sz="1000" b="0" i="0" u="none" strike="noStrike" cap="none">
                <a:solidFill>
                  <a:srgbClr val="434343"/>
                </a:solidFill>
                <a:latin typeface="Arial"/>
                <a:ea typeface="Arial"/>
                <a:cs typeface="Arial"/>
                <a:sym typeface="Arial"/>
              </a:defRPr>
            </a:lvl2pPr>
            <a:lvl3pPr marL="0" marR="0" lvl="2" indent="0" algn="l">
              <a:lnSpc>
                <a:spcPct val="100000"/>
              </a:lnSpc>
              <a:spcBef>
                <a:spcPts val="0"/>
              </a:spcBef>
              <a:spcAft>
                <a:spcPts val="0"/>
              </a:spcAft>
              <a:buClr>
                <a:srgbClr val="434343"/>
              </a:buClr>
              <a:buSzPts val="250"/>
              <a:buFont typeface="Arial"/>
              <a:buNone/>
              <a:defRPr sz="1000" b="0" i="0" u="none" strike="noStrike" cap="none">
                <a:solidFill>
                  <a:srgbClr val="434343"/>
                </a:solidFill>
                <a:latin typeface="Arial"/>
                <a:ea typeface="Arial"/>
                <a:cs typeface="Arial"/>
                <a:sym typeface="Arial"/>
              </a:defRPr>
            </a:lvl3pPr>
            <a:lvl4pPr marL="0" marR="0" lvl="3" indent="0" algn="l">
              <a:lnSpc>
                <a:spcPct val="100000"/>
              </a:lnSpc>
              <a:spcBef>
                <a:spcPts val="0"/>
              </a:spcBef>
              <a:spcAft>
                <a:spcPts val="0"/>
              </a:spcAft>
              <a:buClr>
                <a:srgbClr val="434343"/>
              </a:buClr>
              <a:buSzPts val="250"/>
              <a:buFont typeface="Arial"/>
              <a:buNone/>
              <a:defRPr sz="1000" b="0" i="0" u="none" strike="noStrike" cap="none">
                <a:solidFill>
                  <a:srgbClr val="434343"/>
                </a:solidFill>
                <a:latin typeface="Arial"/>
                <a:ea typeface="Arial"/>
                <a:cs typeface="Arial"/>
                <a:sym typeface="Arial"/>
              </a:defRPr>
            </a:lvl4pPr>
            <a:lvl5pPr marL="0" marR="0" lvl="4" indent="0" algn="l">
              <a:lnSpc>
                <a:spcPct val="100000"/>
              </a:lnSpc>
              <a:spcBef>
                <a:spcPts val="0"/>
              </a:spcBef>
              <a:spcAft>
                <a:spcPts val="0"/>
              </a:spcAft>
              <a:buClr>
                <a:srgbClr val="434343"/>
              </a:buClr>
              <a:buSzPts val="250"/>
              <a:buFont typeface="Arial"/>
              <a:buNone/>
              <a:defRPr sz="1000" b="0" i="0" u="none" strike="noStrike" cap="none">
                <a:solidFill>
                  <a:srgbClr val="434343"/>
                </a:solidFill>
                <a:latin typeface="Arial"/>
                <a:ea typeface="Arial"/>
                <a:cs typeface="Arial"/>
                <a:sym typeface="Arial"/>
              </a:defRPr>
            </a:lvl5pPr>
            <a:lvl6pPr marL="0" marR="0" lvl="5" indent="0" algn="l">
              <a:lnSpc>
                <a:spcPct val="100000"/>
              </a:lnSpc>
              <a:spcBef>
                <a:spcPts val="0"/>
              </a:spcBef>
              <a:spcAft>
                <a:spcPts val="0"/>
              </a:spcAft>
              <a:buClr>
                <a:srgbClr val="434343"/>
              </a:buClr>
              <a:buSzPts val="250"/>
              <a:buFont typeface="Arial"/>
              <a:buNone/>
              <a:defRPr sz="1000" b="0" i="0" u="none" strike="noStrike" cap="none">
                <a:solidFill>
                  <a:srgbClr val="434343"/>
                </a:solidFill>
                <a:latin typeface="Arial"/>
                <a:ea typeface="Arial"/>
                <a:cs typeface="Arial"/>
                <a:sym typeface="Arial"/>
              </a:defRPr>
            </a:lvl6pPr>
            <a:lvl7pPr marL="0" marR="0" lvl="6" indent="0" algn="l">
              <a:lnSpc>
                <a:spcPct val="100000"/>
              </a:lnSpc>
              <a:spcBef>
                <a:spcPts val="0"/>
              </a:spcBef>
              <a:spcAft>
                <a:spcPts val="0"/>
              </a:spcAft>
              <a:buClr>
                <a:srgbClr val="434343"/>
              </a:buClr>
              <a:buSzPts val="250"/>
              <a:buFont typeface="Arial"/>
              <a:buNone/>
              <a:defRPr sz="1000" b="0" i="0" u="none" strike="noStrike" cap="none">
                <a:solidFill>
                  <a:srgbClr val="434343"/>
                </a:solidFill>
                <a:latin typeface="Arial"/>
                <a:ea typeface="Arial"/>
                <a:cs typeface="Arial"/>
                <a:sym typeface="Arial"/>
              </a:defRPr>
            </a:lvl7pPr>
            <a:lvl8pPr marL="0" marR="0" lvl="7" indent="0" algn="l">
              <a:lnSpc>
                <a:spcPct val="100000"/>
              </a:lnSpc>
              <a:spcBef>
                <a:spcPts val="0"/>
              </a:spcBef>
              <a:spcAft>
                <a:spcPts val="0"/>
              </a:spcAft>
              <a:buClr>
                <a:srgbClr val="434343"/>
              </a:buClr>
              <a:buSzPts val="250"/>
              <a:buFont typeface="Arial"/>
              <a:buNone/>
              <a:defRPr sz="1000" b="0" i="0" u="none" strike="noStrike" cap="none">
                <a:solidFill>
                  <a:srgbClr val="434343"/>
                </a:solidFill>
                <a:latin typeface="Arial"/>
                <a:ea typeface="Arial"/>
                <a:cs typeface="Arial"/>
                <a:sym typeface="Arial"/>
              </a:defRPr>
            </a:lvl8pPr>
            <a:lvl9pPr marL="0" marR="0" lvl="8" indent="0" algn="l">
              <a:lnSpc>
                <a:spcPct val="100000"/>
              </a:lnSpc>
              <a:spcBef>
                <a:spcPts val="0"/>
              </a:spcBef>
              <a:spcAft>
                <a:spcPts val="0"/>
              </a:spcAft>
              <a:buClr>
                <a:srgbClr val="434343"/>
              </a:buClr>
              <a:buSzPts val="250"/>
              <a:buFont typeface="Arial"/>
              <a:buNone/>
              <a:defRPr sz="1000" b="0" i="0" u="none" strike="noStrike" cap="none">
                <a:solidFill>
                  <a:srgbClr val="434343"/>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204" name="Google Shape;204;p59"/>
          <p:cNvSpPr txBox="1">
            <a:spLocks noGrp="1"/>
          </p:cNvSpPr>
          <p:nvPr>
            <p:ph type="ftr" idx="11"/>
          </p:nvPr>
        </p:nvSpPr>
        <p:spPr>
          <a:xfrm>
            <a:off x="2387021" y="4703626"/>
            <a:ext cx="4369961" cy="274636"/>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lt2"/>
              </a:buClr>
              <a:buSzPts val="1000"/>
              <a:buFont typeface="Arial"/>
              <a:buNone/>
              <a:defRPr sz="1000" b="0" i="0" u="none" strike="noStrike" cap="none">
                <a:solidFill>
                  <a:schemeClr val="lt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 name="Google Shape;205;p59"/>
          <p:cNvSpPr txBox="1">
            <a:spLocks noGrp="1"/>
          </p:cNvSpPr>
          <p:nvPr>
            <p:ph type="body" idx="1"/>
          </p:nvPr>
        </p:nvSpPr>
        <p:spPr>
          <a:xfrm>
            <a:off x="311151" y="1204917"/>
            <a:ext cx="8521149" cy="3182030"/>
          </a:xfrm>
          <a:prstGeom prst="rect">
            <a:avLst/>
          </a:prstGeom>
          <a:noFill/>
          <a:ln>
            <a:noFill/>
          </a:ln>
        </p:spPr>
        <p:txBody>
          <a:bodyPr spcFirstLastPara="1" wrap="square" lIns="91425" tIns="91425" rIns="91425" bIns="91425" anchor="t" anchorCtr="0"/>
          <a:lstStyle>
            <a:lvl1pPr marL="457200" marR="0" lvl="0" indent="-228600" algn="l">
              <a:lnSpc>
                <a:spcPct val="115000"/>
              </a:lnSpc>
              <a:spcBef>
                <a:spcPts val="0"/>
              </a:spcBef>
              <a:spcAft>
                <a:spcPts val="0"/>
              </a:spcAft>
              <a:buClr>
                <a:schemeClr val="dk2"/>
              </a:buClr>
              <a:buSzPts val="1800"/>
              <a:buFont typeface="Arial"/>
              <a:buNone/>
              <a:defRPr sz="1800" b="0" i="0" u="none" strike="noStrike" cap="none">
                <a:solidFill>
                  <a:schemeClr val="lt2"/>
                </a:solidFill>
                <a:latin typeface="Arial"/>
                <a:ea typeface="Arial"/>
                <a:cs typeface="Arial"/>
                <a:sym typeface="Arial"/>
              </a:defRPr>
            </a:lvl1pPr>
            <a:lvl2pPr marL="914400" marR="0" lvl="1" indent="-228600" algn="l">
              <a:lnSpc>
                <a:spcPct val="115000"/>
              </a:lnSpc>
              <a:spcBef>
                <a:spcPts val="1600"/>
              </a:spcBef>
              <a:spcAft>
                <a:spcPts val="0"/>
              </a:spcAft>
              <a:buClr>
                <a:schemeClr val="dk2"/>
              </a:buClr>
              <a:buSzPts val="1400"/>
              <a:buFont typeface="Arial"/>
              <a:buNone/>
              <a:defRPr sz="1400" b="0" i="0" u="none" strike="noStrike" cap="none">
                <a:solidFill>
                  <a:schemeClr val="lt2"/>
                </a:solidFill>
                <a:latin typeface="Arial"/>
                <a:ea typeface="Arial"/>
                <a:cs typeface="Arial"/>
                <a:sym typeface="Arial"/>
              </a:defRPr>
            </a:lvl2pPr>
            <a:lvl3pPr marL="1371600" marR="0" lvl="2" indent="-228600" algn="l">
              <a:lnSpc>
                <a:spcPct val="115000"/>
              </a:lnSpc>
              <a:spcBef>
                <a:spcPts val="1600"/>
              </a:spcBef>
              <a:spcAft>
                <a:spcPts val="0"/>
              </a:spcAft>
              <a:buClr>
                <a:schemeClr val="dk2"/>
              </a:buClr>
              <a:buSzPts val="1400"/>
              <a:buFont typeface="Arial"/>
              <a:buNone/>
              <a:defRPr sz="1400" b="0" i="0" u="none" strike="noStrike" cap="none">
                <a:solidFill>
                  <a:schemeClr val="lt2"/>
                </a:solidFill>
                <a:latin typeface="Arial"/>
                <a:ea typeface="Arial"/>
                <a:cs typeface="Arial"/>
                <a:sym typeface="Arial"/>
              </a:defRPr>
            </a:lvl3pPr>
            <a:lvl4pPr marL="1828800" marR="0" lvl="3" indent="-228600" algn="l">
              <a:lnSpc>
                <a:spcPct val="115000"/>
              </a:lnSpc>
              <a:spcBef>
                <a:spcPts val="1600"/>
              </a:spcBef>
              <a:spcAft>
                <a:spcPts val="0"/>
              </a:spcAft>
              <a:buClr>
                <a:schemeClr val="dk2"/>
              </a:buClr>
              <a:buSzPts val="1400"/>
              <a:buFont typeface="Arial"/>
              <a:buNone/>
              <a:defRPr sz="1400" b="0" i="0" u="none" strike="noStrike" cap="none">
                <a:solidFill>
                  <a:schemeClr val="lt2"/>
                </a:solidFill>
                <a:latin typeface="Arial"/>
                <a:ea typeface="Arial"/>
                <a:cs typeface="Arial"/>
                <a:sym typeface="Arial"/>
              </a:defRPr>
            </a:lvl4pPr>
            <a:lvl5pPr marL="2286000" marR="0" lvl="4" indent="-228600" algn="l">
              <a:lnSpc>
                <a:spcPct val="115000"/>
              </a:lnSpc>
              <a:spcBef>
                <a:spcPts val="1600"/>
              </a:spcBef>
              <a:spcAft>
                <a:spcPts val="0"/>
              </a:spcAft>
              <a:buClr>
                <a:schemeClr val="dk2"/>
              </a:buClr>
              <a:buSzPts val="1400"/>
              <a:buFont typeface="Arial"/>
              <a:buNone/>
              <a:defRPr sz="1400" b="0" i="0" u="none" strike="noStrike" cap="none">
                <a:solidFill>
                  <a:schemeClr val="lt2"/>
                </a:solidFill>
                <a:latin typeface="Arial"/>
                <a:ea typeface="Arial"/>
                <a:cs typeface="Arial"/>
                <a:sym typeface="Arial"/>
              </a:defRPr>
            </a:lvl5pPr>
            <a:lvl6pPr marL="2743200" marR="0" lvl="5" indent="-228600" algn="l">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6pPr>
            <a:lvl7pPr marL="3200400" marR="0" lvl="6" indent="-228600" algn="l">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7pPr>
            <a:lvl8pPr marL="3657600" marR="0" lvl="7" indent="-228600" algn="l">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8pPr>
            <a:lvl9pPr marL="4114800" marR="0" lvl="8" indent="-228600" algn="l">
              <a:lnSpc>
                <a:spcPct val="115000"/>
              </a:lnSpc>
              <a:spcBef>
                <a:spcPts val="1600"/>
              </a:spcBef>
              <a:spcAft>
                <a:spcPts val="1600"/>
              </a:spcAft>
              <a:buClr>
                <a:schemeClr val="dk2"/>
              </a:buClr>
              <a:buSzPts val="1400"/>
              <a:buFont typeface="Arial"/>
              <a:buNone/>
              <a:defRPr sz="1400" b="0" i="0" u="none" strike="noStrike" cap="none">
                <a:solidFill>
                  <a:schemeClr val="dk2"/>
                </a:solidFill>
                <a:latin typeface="Arial"/>
                <a:ea typeface="Arial"/>
                <a:cs typeface="Arial"/>
                <a:sym typeface="Arial"/>
              </a:defRPr>
            </a:lvl9pPr>
          </a:lstStyle>
          <a:p>
            <a:endParaRPr/>
          </a:p>
        </p:txBody>
      </p:sp>
      <p:pic>
        <p:nvPicPr>
          <p:cNvPr id="206" name="Google Shape;206;p59"/>
          <p:cNvPicPr preferRelativeResize="0"/>
          <p:nvPr/>
        </p:nvPicPr>
        <p:blipFill rotWithShape="1">
          <a:blip r:embed="rId2">
            <a:alphaModFix/>
          </a:blip>
          <a:srcRect/>
          <a:stretch/>
        </p:blipFill>
        <p:spPr>
          <a:xfrm>
            <a:off x="412746" y="4588197"/>
            <a:ext cx="1576157" cy="31282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7"/>
        <p:cNvGrpSpPr/>
        <p:nvPr/>
      </p:nvGrpSpPr>
      <p:grpSpPr>
        <a:xfrm>
          <a:off x="0" y="0"/>
          <a:ext cx="0" cy="0"/>
          <a:chOff x="0" y="0"/>
          <a:chExt cx="0" cy="0"/>
        </a:xfrm>
      </p:grpSpPr>
      <p:sp>
        <p:nvSpPr>
          <p:cNvPr id="208" name="Google Shape;208;p14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9" name="Google Shape;209;p1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0"/>
        <p:cNvGrpSpPr/>
        <p:nvPr/>
      </p:nvGrpSpPr>
      <p:grpSpPr>
        <a:xfrm>
          <a:off x="0" y="0"/>
          <a:ext cx="0" cy="0"/>
          <a:chOff x="0" y="0"/>
          <a:chExt cx="0" cy="0"/>
        </a:xfrm>
      </p:grpSpPr>
      <p:sp>
        <p:nvSpPr>
          <p:cNvPr id="211" name="Google Shape;211;p14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12" name="Google Shape;212;p14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13" name="Google Shape;213;p1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4"/>
        <p:cNvGrpSpPr/>
        <p:nvPr/>
      </p:nvGrpSpPr>
      <p:grpSpPr>
        <a:xfrm>
          <a:off x="0" y="0"/>
          <a:ext cx="0" cy="0"/>
          <a:chOff x="0" y="0"/>
          <a:chExt cx="0" cy="0"/>
        </a:xfrm>
      </p:grpSpPr>
      <p:sp>
        <p:nvSpPr>
          <p:cNvPr id="215" name="Google Shape;215;p14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16" name="Google Shape;216;p14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17" name="Google Shape;217;p14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18" name="Google Shape;218;p1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9"/>
        <p:cNvGrpSpPr/>
        <p:nvPr/>
      </p:nvGrpSpPr>
      <p:grpSpPr>
        <a:xfrm>
          <a:off x="0" y="0"/>
          <a:ext cx="0" cy="0"/>
          <a:chOff x="0" y="0"/>
          <a:chExt cx="0" cy="0"/>
        </a:xfrm>
      </p:grpSpPr>
      <p:sp>
        <p:nvSpPr>
          <p:cNvPr id="220" name="Google Shape;220;p14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1" name="Google Shape;221;p1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22"/>
        <p:cNvGrpSpPr/>
        <p:nvPr/>
      </p:nvGrpSpPr>
      <p:grpSpPr>
        <a:xfrm>
          <a:off x="0" y="0"/>
          <a:ext cx="0" cy="0"/>
          <a:chOff x="0" y="0"/>
          <a:chExt cx="0" cy="0"/>
        </a:xfrm>
      </p:grpSpPr>
      <p:sp>
        <p:nvSpPr>
          <p:cNvPr id="223" name="Google Shape;223;p15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24" name="Google Shape;224;p15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25" name="Google Shape;225;p1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26"/>
        <p:cNvGrpSpPr/>
        <p:nvPr/>
      </p:nvGrpSpPr>
      <p:grpSpPr>
        <a:xfrm>
          <a:off x="0" y="0"/>
          <a:ext cx="0" cy="0"/>
          <a:chOff x="0" y="0"/>
          <a:chExt cx="0" cy="0"/>
        </a:xfrm>
      </p:grpSpPr>
      <p:sp>
        <p:nvSpPr>
          <p:cNvPr id="227" name="Google Shape;227;p15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228" name="Google Shape;228;p1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29"/>
        <p:cNvGrpSpPr/>
        <p:nvPr/>
      </p:nvGrpSpPr>
      <p:grpSpPr>
        <a:xfrm>
          <a:off x="0" y="0"/>
          <a:ext cx="0" cy="0"/>
          <a:chOff x="0" y="0"/>
          <a:chExt cx="0" cy="0"/>
        </a:xfrm>
      </p:grpSpPr>
      <p:sp>
        <p:nvSpPr>
          <p:cNvPr id="230" name="Google Shape;230;p152"/>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15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32" name="Google Shape;232;p15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33" name="Google Shape;233;p152"/>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lstStyle>
            <a:lvl1pPr marL="457200" lvl="0" indent="-342900" algn="l">
              <a:lnSpc>
                <a:spcPct val="115000"/>
              </a:lnSpc>
              <a:spcBef>
                <a:spcPts val="0"/>
              </a:spcBef>
              <a:spcAft>
                <a:spcPts val="0"/>
              </a:spcAft>
              <a:buClr>
                <a:schemeClr val="dk1"/>
              </a:buClr>
              <a:buSzPts val="1800"/>
              <a:buChar char="●"/>
              <a:defRPr>
                <a:solidFill>
                  <a:schemeClr val="dk1"/>
                </a:solidFill>
              </a:defRPr>
            </a:lvl1pPr>
            <a:lvl2pPr marL="914400" lvl="1" indent="-317500" algn="l">
              <a:lnSpc>
                <a:spcPct val="115000"/>
              </a:lnSpc>
              <a:spcBef>
                <a:spcPts val="1600"/>
              </a:spcBef>
              <a:spcAft>
                <a:spcPts val="0"/>
              </a:spcAft>
              <a:buClr>
                <a:schemeClr val="dk1"/>
              </a:buClr>
              <a:buSzPts val="1400"/>
              <a:buChar char="○"/>
              <a:defRPr>
                <a:solidFill>
                  <a:schemeClr val="dk1"/>
                </a:solidFill>
              </a:defRPr>
            </a:lvl2pPr>
            <a:lvl3pPr marL="1371600" lvl="2" indent="-317500" algn="l">
              <a:lnSpc>
                <a:spcPct val="115000"/>
              </a:lnSpc>
              <a:spcBef>
                <a:spcPts val="1600"/>
              </a:spcBef>
              <a:spcAft>
                <a:spcPts val="0"/>
              </a:spcAft>
              <a:buClr>
                <a:schemeClr val="dk1"/>
              </a:buClr>
              <a:buSzPts val="1400"/>
              <a:buChar char="■"/>
              <a:defRPr>
                <a:solidFill>
                  <a:schemeClr val="dk1"/>
                </a:solidFill>
              </a:defRPr>
            </a:lvl3pPr>
            <a:lvl4pPr marL="1828800" lvl="3" indent="-317500" algn="l">
              <a:lnSpc>
                <a:spcPct val="115000"/>
              </a:lnSpc>
              <a:spcBef>
                <a:spcPts val="1600"/>
              </a:spcBef>
              <a:spcAft>
                <a:spcPts val="0"/>
              </a:spcAft>
              <a:buClr>
                <a:schemeClr val="dk1"/>
              </a:buClr>
              <a:buSzPts val="1400"/>
              <a:buChar char="●"/>
              <a:defRPr>
                <a:solidFill>
                  <a:schemeClr val="dk1"/>
                </a:solidFill>
              </a:defRPr>
            </a:lvl4pPr>
            <a:lvl5pPr marL="2286000" lvl="4" indent="-317500" algn="l">
              <a:lnSpc>
                <a:spcPct val="115000"/>
              </a:lnSpc>
              <a:spcBef>
                <a:spcPts val="1600"/>
              </a:spcBef>
              <a:spcAft>
                <a:spcPts val="0"/>
              </a:spcAft>
              <a:buClr>
                <a:schemeClr val="dk1"/>
              </a:buClr>
              <a:buSzPts val="1400"/>
              <a:buChar char="○"/>
              <a:defRPr>
                <a:solidFill>
                  <a:schemeClr val="dk1"/>
                </a:solidFill>
              </a:defRPr>
            </a:lvl5pPr>
            <a:lvl6pPr marL="2743200" lvl="5" indent="-317500" algn="l">
              <a:lnSpc>
                <a:spcPct val="115000"/>
              </a:lnSpc>
              <a:spcBef>
                <a:spcPts val="1600"/>
              </a:spcBef>
              <a:spcAft>
                <a:spcPts val="0"/>
              </a:spcAft>
              <a:buClr>
                <a:schemeClr val="dk1"/>
              </a:buClr>
              <a:buSzPts val="1400"/>
              <a:buChar char="■"/>
              <a:defRPr>
                <a:solidFill>
                  <a:schemeClr val="dk1"/>
                </a:solidFill>
              </a:defRPr>
            </a:lvl6pPr>
            <a:lvl7pPr marL="3200400" lvl="6" indent="-317500" algn="l">
              <a:lnSpc>
                <a:spcPct val="115000"/>
              </a:lnSpc>
              <a:spcBef>
                <a:spcPts val="1600"/>
              </a:spcBef>
              <a:spcAft>
                <a:spcPts val="0"/>
              </a:spcAft>
              <a:buClr>
                <a:schemeClr val="dk1"/>
              </a:buClr>
              <a:buSzPts val="1400"/>
              <a:buChar char="●"/>
              <a:defRPr>
                <a:solidFill>
                  <a:schemeClr val="dk1"/>
                </a:solidFill>
              </a:defRPr>
            </a:lvl7pPr>
            <a:lvl8pPr marL="3657600" lvl="7" indent="-317500" algn="l">
              <a:lnSpc>
                <a:spcPct val="115000"/>
              </a:lnSpc>
              <a:spcBef>
                <a:spcPts val="1600"/>
              </a:spcBef>
              <a:spcAft>
                <a:spcPts val="0"/>
              </a:spcAft>
              <a:buClr>
                <a:schemeClr val="dk1"/>
              </a:buClr>
              <a:buSzPts val="1400"/>
              <a:buChar char="○"/>
              <a:defRPr>
                <a:solidFill>
                  <a:schemeClr val="dk1"/>
                </a:solidFill>
              </a:defRPr>
            </a:lvl8pPr>
            <a:lvl9pPr marL="4114800" lvl="8" indent="-317500" algn="l">
              <a:lnSpc>
                <a:spcPct val="115000"/>
              </a:lnSpc>
              <a:spcBef>
                <a:spcPts val="1600"/>
              </a:spcBef>
              <a:spcAft>
                <a:spcPts val="1600"/>
              </a:spcAft>
              <a:buClr>
                <a:schemeClr val="dk1"/>
              </a:buClr>
              <a:buSzPts val="1400"/>
              <a:buChar char="■"/>
              <a:defRPr>
                <a:solidFill>
                  <a:schemeClr val="dk1"/>
                </a:solidFill>
              </a:defRPr>
            </a:lvl9pPr>
          </a:lstStyle>
          <a:p>
            <a:endParaRPr/>
          </a:p>
        </p:txBody>
      </p:sp>
      <p:sp>
        <p:nvSpPr>
          <p:cNvPr id="234" name="Google Shape;234;p15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p:cSld name="Custom Layout">
    <p:bg>
      <p:bgPr>
        <a:solidFill>
          <a:srgbClr val="F6F6F6"/>
        </a:solidFill>
        <a:effectLst/>
      </p:bgPr>
    </p:bg>
    <p:spTree>
      <p:nvGrpSpPr>
        <p:cNvPr id="1" name="Shape 9"/>
        <p:cNvGrpSpPr/>
        <p:nvPr/>
      </p:nvGrpSpPr>
      <p:grpSpPr>
        <a:xfrm>
          <a:off x="0" y="0"/>
          <a:ext cx="0" cy="0"/>
          <a:chOff x="0" y="0"/>
          <a:chExt cx="0" cy="0"/>
        </a:xfrm>
      </p:grpSpPr>
      <p:sp>
        <p:nvSpPr>
          <p:cNvPr id="10" name="Google Shape;10;p6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400"/>
              <a:buFont typeface="Arial"/>
              <a:buNone/>
              <a:defRPr sz="3200" b="0" i="0" u="none" strike="noStrike" cap="none">
                <a:solidFill>
                  <a:srgbClr val="333333"/>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9pPr>
          </a:lstStyle>
          <a:p>
            <a:endParaRPr/>
          </a:p>
        </p:txBody>
      </p:sp>
      <p:sp>
        <p:nvSpPr>
          <p:cNvPr id="11" name="Google Shape;11;p60"/>
          <p:cNvSpPr txBox="1">
            <a:spLocks noGrp="1"/>
          </p:cNvSpPr>
          <p:nvPr>
            <p:ph type="sldNum" idx="12"/>
          </p:nvPr>
        </p:nvSpPr>
        <p:spPr>
          <a:xfrm>
            <a:off x="8556782" y="4648251"/>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434343"/>
              </a:buClr>
              <a:buSzPts val="1000"/>
              <a:buFont typeface="Arial"/>
              <a:buNone/>
              <a:defRPr sz="1000" b="0" i="0" u="none" strike="noStrike" cap="none">
                <a:solidFill>
                  <a:srgbClr val="434343"/>
                </a:solidFill>
                <a:latin typeface="Arial"/>
                <a:ea typeface="Arial"/>
                <a:cs typeface="Arial"/>
                <a:sym typeface="Arial"/>
              </a:defRPr>
            </a:lvl1pPr>
            <a:lvl2pPr marL="0" marR="0" lvl="1" indent="0" algn="l" rtl="0">
              <a:lnSpc>
                <a:spcPct val="100000"/>
              </a:lnSpc>
              <a:spcBef>
                <a:spcPts val="0"/>
              </a:spcBef>
              <a:spcAft>
                <a:spcPts val="0"/>
              </a:spcAft>
              <a:buClr>
                <a:srgbClr val="434343"/>
              </a:buClr>
              <a:buSzPts val="1000"/>
              <a:buFont typeface="Arial"/>
              <a:buNone/>
              <a:defRPr sz="1000" b="0" i="0" u="none" strike="noStrike" cap="none">
                <a:solidFill>
                  <a:srgbClr val="434343"/>
                </a:solidFill>
                <a:latin typeface="Arial"/>
                <a:ea typeface="Arial"/>
                <a:cs typeface="Arial"/>
                <a:sym typeface="Arial"/>
              </a:defRPr>
            </a:lvl2pPr>
            <a:lvl3pPr marL="0" marR="0" lvl="2" indent="0" algn="l" rtl="0">
              <a:lnSpc>
                <a:spcPct val="100000"/>
              </a:lnSpc>
              <a:spcBef>
                <a:spcPts val="0"/>
              </a:spcBef>
              <a:spcAft>
                <a:spcPts val="0"/>
              </a:spcAft>
              <a:buClr>
                <a:srgbClr val="434343"/>
              </a:buClr>
              <a:buSzPts val="1000"/>
              <a:buFont typeface="Arial"/>
              <a:buNone/>
              <a:defRPr sz="1000" b="0" i="0" u="none" strike="noStrike" cap="none">
                <a:solidFill>
                  <a:srgbClr val="434343"/>
                </a:solidFill>
                <a:latin typeface="Arial"/>
                <a:ea typeface="Arial"/>
                <a:cs typeface="Arial"/>
                <a:sym typeface="Arial"/>
              </a:defRPr>
            </a:lvl3pPr>
            <a:lvl4pPr marL="0" marR="0" lvl="3" indent="0" algn="l" rtl="0">
              <a:lnSpc>
                <a:spcPct val="100000"/>
              </a:lnSpc>
              <a:spcBef>
                <a:spcPts val="0"/>
              </a:spcBef>
              <a:spcAft>
                <a:spcPts val="0"/>
              </a:spcAft>
              <a:buClr>
                <a:srgbClr val="434343"/>
              </a:buClr>
              <a:buSzPts val="1000"/>
              <a:buFont typeface="Arial"/>
              <a:buNone/>
              <a:defRPr sz="1000" b="0" i="0" u="none" strike="noStrike" cap="none">
                <a:solidFill>
                  <a:srgbClr val="434343"/>
                </a:solidFill>
                <a:latin typeface="Arial"/>
                <a:ea typeface="Arial"/>
                <a:cs typeface="Arial"/>
                <a:sym typeface="Arial"/>
              </a:defRPr>
            </a:lvl4pPr>
            <a:lvl5pPr marL="0" marR="0" lvl="4" indent="0" algn="l" rtl="0">
              <a:lnSpc>
                <a:spcPct val="100000"/>
              </a:lnSpc>
              <a:spcBef>
                <a:spcPts val="0"/>
              </a:spcBef>
              <a:spcAft>
                <a:spcPts val="0"/>
              </a:spcAft>
              <a:buClr>
                <a:srgbClr val="434343"/>
              </a:buClr>
              <a:buSzPts val="1000"/>
              <a:buFont typeface="Arial"/>
              <a:buNone/>
              <a:defRPr sz="1000" b="0" i="0" u="none" strike="noStrike" cap="none">
                <a:solidFill>
                  <a:srgbClr val="434343"/>
                </a:solidFill>
                <a:latin typeface="Arial"/>
                <a:ea typeface="Arial"/>
                <a:cs typeface="Arial"/>
                <a:sym typeface="Arial"/>
              </a:defRPr>
            </a:lvl5pPr>
            <a:lvl6pPr marL="0" marR="0" lvl="5" indent="0" algn="l" rtl="0">
              <a:lnSpc>
                <a:spcPct val="100000"/>
              </a:lnSpc>
              <a:spcBef>
                <a:spcPts val="0"/>
              </a:spcBef>
              <a:spcAft>
                <a:spcPts val="0"/>
              </a:spcAft>
              <a:buClr>
                <a:srgbClr val="434343"/>
              </a:buClr>
              <a:buSzPts val="1000"/>
              <a:buFont typeface="Arial"/>
              <a:buNone/>
              <a:defRPr sz="1000" b="0" i="0" u="none" strike="noStrike" cap="none">
                <a:solidFill>
                  <a:srgbClr val="434343"/>
                </a:solidFill>
                <a:latin typeface="Arial"/>
                <a:ea typeface="Arial"/>
                <a:cs typeface="Arial"/>
                <a:sym typeface="Arial"/>
              </a:defRPr>
            </a:lvl6pPr>
            <a:lvl7pPr marL="0" marR="0" lvl="6" indent="0" algn="l" rtl="0">
              <a:lnSpc>
                <a:spcPct val="100000"/>
              </a:lnSpc>
              <a:spcBef>
                <a:spcPts val="0"/>
              </a:spcBef>
              <a:spcAft>
                <a:spcPts val="0"/>
              </a:spcAft>
              <a:buClr>
                <a:srgbClr val="434343"/>
              </a:buClr>
              <a:buSzPts val="1000"/>
              <a:buFont typeface="Arial"/>
              <a:buNone/>
              <a:defRPr sz="1000" b="0" i="0" u="none" strike="noStrike" cap="none">
                <a:solidFill>
                  <a:srgbClr val="434343"/>
                </a:solidFill>
                <a:latin typeface="Arial"/>
                <a:ea typeface="Arial"/>
                <a:cs typeface="Arial"/>
                <a:sym typeface="Arial"/>
              </a:defRPr>
            </a:lvl7pPr>
            <a:lvl8pPr marL="0" marR="0" lvl="7" indent="0" algn="l" rtl="0">
              <a:lnSpc>
                <a:spcPct val="100000"/>
              </a:lnSpc>
              <a:spcBef>
                <a:spcPts val="0"/>
              </a:spcBef>
              <a:spcAft>
                <a:spcPts val="0"/>
              </a:spcAft>
              <a:buClr>
                <a:srgbClr val="434343"/>
              </a:buClr>
              <a:buSzPts val="1000"/>
              <a:buFont typeface="Arial"/>
              <a:buNone/>
              <a:defRPr sz="1000" b="0" i="0" u="none" strike="noStrike" cap="none">
                <a:solidFill>
                  <a:srgbClr val="434343"/>
                </a:solidFill>
                <a:latin typeface="Arial"/>
                <a:ea typeface="Arial"/>
                <a:cs typeface="Arial"/>
                <a:sym typeface="Arial"/>
              </a:defRPr>
            </a:lvl8pPr>
            <a:lvl9pPr marL="0" marR="0" lvl="8" indent="0" algn="l" rtl="0">
              <a:lnSpc>
                <a:spcPct val="100000"/>
              </a:lnSpc>
              <a:spcBef>
                <a:spcPts val="0"/>
              </a:spcBef>
              <a:spcAft>
                <a:spcPts val="0"/>
              </a:spcAft>
              <a:buClr>
                <a:srgbClr val="434343"/>
              </a:buClr>
              <a:buSzPts val="1000"/>
              <a:buFont typeface="Arial"/>
              <a:buNone/>
              <a:defRPr sz="1000" b="0" i="0" u="none" strike="noStrike" cap="none">
                <a:solidFill>
                  <a:srgbClr val="434343"/>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12" name="Google Shape;12;p60"/>
          <p:cNvSpPr txBox="1">
            <a:spLocks noGrp="1"/>
          </p:cNvSpPr>
          <p:nvPr>
            <p:ph type="ftr" idx="11"/>
          </p:nvPr>
        </p:nvSpPr>
        <p:spPr>
          <a:xfrm>
            <a:off x="2387016" y="4703626"/>
            <a:ext cx="4370100" cy="2745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lt2"/>
              </a:buClr>
              <a:buSzPts val="1400"/>
              <a:buFont typeface="Arial"/>
              <a:buNone/>
              <a:defRPr sz="1000" b="0" i="0" u="none" strike="noStrike" cap="none">
                <a:solidFill>
                  <a:schemeClr val="lt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 name="Google Shape;13;p60"/>
          <p:cNvSpPr txBox="1">
            <a:spLocks noGrp="1"/>
          </p:cNvSpPr>
          <p:nvPr>
            <p:ph type="body" idx="1"/>
          </p:nvPr>
        </p:nvSpPr>
        <p:spPr>
          <a:xfrm>
            <a:off x="311145" y="1204912"/>
            <a:ext cx="8521200" cy="31821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chemeClr val="dk2"/>
              </a:buClr>
              <a:buSzPts val="1400"/>
              <a:buFont typeface="Arial"/>
              <a:buNone/>
              <a:defRPr sz="1800" b="0" i="0" u="none" strike="noStrike" cap="none">
                <a:solidFill>
                  <a:schemeClr val="lt2"/>
                </a:solidFill>
                <a:latin typeface="Arial"/>
                <a:ea typeface="Arial"/>
                <a:cs typeface="Arial"/>
                <a:sym typeface="Arial"/>
              </a:defRPr>
            </a:lvl1pPr>
            <a:lvl2pPr marL="914400" marR="0" lvl="1" indent="-228600" algn="l" rtl="0">
              <a:lnSpc>
                <a:spcPct val="115000"/>
              </a:lnSpc>
              <a:spcBef>
                <a:spcPts val="1600"/>
              </a:spcBef>
              <a:spcAft>
                <a:spcPts val="0"/>
              </a:spcAft>
              <a:buClr>
                <a:schemeClr val="dk2"/>
              </a:buClr>
              <a:buSzPts val="1400"/>
              <a:buFont typeface="Arial"/>
              <a:buNone/>
              <a:defRPr sz="1400" b="0" i="0" u="none" strike="noStrike" cap="none">
                <a:solidFill>
                  <a:schemeClr val="lt2"/>
                </a:solidFill>
                <a:latin typeface="Arial"/>
                <a:ea typeface="Arial"/>
                <a:cs typeface="Arial"/>
                <a:sym typeface="Arial"/>
              </a:defRPr>
            </a:lvl2pPr>
            <a:lvl3pPr marL="1371600" marR="0" lvl="2" indent="-228600" algn="l" rtl="0">
              <a:lnSpc>
                <a:spcPct val="115000"/>
              </a:lnSpc>
              <a:spcBef>
                <a:spcPts val="1600"/>
              </a:spcBef>
              <a:spcAft>
                <a:spcPts val="0"/>
              </a:spcAft>
              <a:buClr>
                <a:schemeClr val="dk2"/>
              </a:buClr>
              <a:buSzPts val="1400"/>
              <a:buFont typeface="Arial"/>
              <a:buNone/>
              <a:defRPr sz="1400" b="0" i="0" u="none" strike="noStrike" cap="none">
                <a:solidFill>
                  <a:schemeClr val="lt2"/>
                </a:solidFill>
                <a:latin typeface="Arial"/>
                <a:ea typeface="Arial"/>
                <a:cs typeface="Arial"/>
                <a:sym typeface="Arial"/>
              </a:defRPr>
            </a:lvl3pPr>
            <a:lvl4pPr marL="1828800" marR="0" lvl="3" indent="-228600" algn="l" rtl="0">
              <a:lnSpc>
                <a:spcPct val="115000"/>
              </a:lnSpc>
              <a:spcBef>
                <a:spcPts val="1600"/>
              </a:spcBef>
              <a:spcAft>
                <a:spcPts val="0"/>
              </a:spcAft>
              <a:buClr>
                <a:schemeClr val="dk2"/>
              </a:buClr>
              <a:buSzPts val="1400"/>
              <a:buFont typeface="Arial"/>
              <a:buNone/>
              <a:defRPr sz="1400" b="0" i="0" u="none" strike="noStrike" cap="none">
                <a:solidFill>
                  <a:schemeClr val="lt2"/>
                </a:solidFill>
                <a:latin typeface="Arial"/>
                <a:ea typeface="Arial"/>
                <a:cs typeface="Arial"/>
                <a:sym typeface="Arial"/>
              </a:defRPr>
            </a:lvl4pPr>
            <a:lvl5pPr marL="2286000" marR="0" lvl="4" indent="-228600" algn="l" rtl="0">
              <a:lnSpc>
                <a:spcPct val="115000"/>
              </a:lnSpc>
              <a:spcBef>
                <a:spcPts val="1600"/>
              </a:spcBef>
              <a:spcAft>
                <a:spcPts val="0"/>
              </a:spcAft>
              <a:buClr>
                <a:schemeClr val="dk2"/>
              </a:buClr>
              <a:buSzPts val="1400"/>
              <a:buFont typeface="Arial"/>
              <a:buNone/>
              <a:defRPr sz="1400" b="0" i="0" u="none" strike="noStrike" cap="none">
                <a:solidFill>
                  <a:schemeClr val="lt2"/>
                </a:solidFill>
                <a:latin typeface="Arial"/>
                <a:ea typeface="Arial"/>
                <a:cs typeface="Arial"/>
                <a:sym typeface="Arial"/>
              </a:defRPr>
            </a:lvl5pPr>
            <a:lvl6pPr marL="2743200" marR="0" lvl="5"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6pPr>
            <a:lvl7pPr marL="3200400" marR="0" lvl="6"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7pPr>
            <a:lvl8pPr marL="3657600" marR="0" lvl="7"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8pPr>
            <a:lvl9pPr marL="4114800" marR="0" lvl="8" indent="-228600" algn="l" rtl="0">
              <a:lnSpc>
                <a:spcPct val="115000"/>
              </a:lnSpc>
              <a:spcBef>
                <a:spcPts val="1600"/>
              </a:spcBef>
              <a:spcAft>
                <a:spcPts val="1600"/>
              </a:spcAft>
              <a:buClr>
                <a:schemeClr val="dk2"/>
              </a:buClr>
              <a:buSzPts val="1400"/>
              <a:buFont typeface="Arial"/>
              <a:buNone/>
              <a:defRPr sz="1400" b="0" i="0" u="none" strike="noStrike" cap="none">
                <a:solidFill>
                  <a:schemeClr val="dk2"/>
                </a:solidFill>
                <a:latin typeface="Arial"/>
                <a:ea typeface="Arial"/>
                <a:cs typeface="Arial"/>
                <a:sym typeface="Arial"/>
              </a:defRPr>
            </a:lvl9pPr>
          </a:lstStyle>
          <a:p>
            <a:endParaRPr/>
          </a:p>
        </p:txBody>
      </p:sp>
      <p:pic>
        <p:nvPicPr>
          <p:cNvPr id="14" name="Google Shape;14;p60"/>
          <p:cNvPicPr preferRelativeResize="0"/>
          <p:nvPr/>
        </p:nvPicPr>
        <p:blipFill rotWithShape="1">
          <a:blip r:embed="rId2">
            <a:alphaModFix/>
          </a:blip>
          <a:srcRect/>
          <a:stretch/>
        </p:blipFill>
        <p:spPr>
          <a:xfrm>
            <a:off x="412745" y="4588196"/>
            <a:ext cx="1576200" cy="3129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35"/>
        <p:cNvGrpSpPr/>
        <p:nvPr/>
      </p:nvGrpSpPr>
      <p:grpSpPr>
        <a:xfrm>
          <a:off x="0" y="0"/>
          <a:ext cx="0" cy="0"/>
          <a:chOff x="0" y="0"/>
          <a:chExt cx="0" cy="0"/>
        </a:xfrm>
      </p:grpSpPr>
      <p:sp>
        <p:nvSpPr>
          <p:cNvPr id="236" name="Google Shape;236;p15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lvl="0" indent="-228600" algn="l">
              <a:lnSpc>
                <a:spcPct val="100000"/>
              </a:lnSpc>
              <a:spcBef>
                <a:spcPts val="0"/>
              </a:spcBef>
              <a:spcAft>
                <a:spcPts val="0"/>
              </a:spcAft>
              <a:buSzPts val="1800"/>
              <a:buNone/>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37" name="Google Shape;237;p1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238"/>
        <p:cNvGrpSpPr/>
        <p:nvPr/>
      </p:nvGrpSpPr>
      <p:grpSpPr>
        <a:xfrm>
          <a:off x="0" y="0"/>
          <a:ext cx="0" cy="0"/>
          <a:chOff x="0" y="0"/>
          <a:chExt cx="0" cy="0"/>
        </a:xfrm>
      </p:grpSpPr>
      <p:sp>
        <p:nvSpPr>
          <p:cNvPr id="239" name="Google Shape;239;p154"/>
          <p:cNvSpPr txBox="1">
            <a:spLocks noGrp="1"/>
          </p:cNvSpPr>
          <p:nvPr>
            <p:ph type="title"/>
          </p:nvPr>
        </p:nvSpPr>
        <p:spPr>
          <a:xfrm>
            <a:off x="311700" y="1106125"/>
            <a:ext cx="8520600" cy="1963500"/>
          </a:xfrm>
          <a:prstGeom prst="rect">
            <a:avLst/>
          </a:prstGeom>
          <a:noFill/>
          <a:ln>
            <a:noFill/>
          </a:ln>
        </p:spPr>
        <p:txBody>
          <a:bodyPr spcFirstLastPara="1" wrap="square" lIns="91425" tIns="91425" rIns="91425" bIns="91425" anchor="b" anchorCtr="0"/>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240" name="Google Shape;240;p15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241" name="Google Shape;241;p15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2"/>
        <p:cNvGrpSpPr/>
        <p:nvPr/>
      </p:nvGrpSpPr>
      <p:grpSpPr>
        <a:xfrm>
          <a:off x="0" y="0"/>
          <a:ext cx="0" cy="0"/>
          <a:chOff x="0" y="0"/>
          <a:chExt cx="0" cy="0"/>
        </a:xfrm>
      </p:grpSpPr>
      <p:sp>
        <p:nvSpPr>
          <p:cNvPr id="243" name="Google Shape;243;p15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 Blue - Greenhouse">
  <p:cSld name="4. Blue - Greenhouse">
    <p:bg>
      <p:bgPr>
        <a:blipFill>
          <a:blip r:embed="rId2">
            <a:alphaModFix/>
          </a:blip>
          <a:stretch>
            <a:fillRect/>
          </a:stretch>
        </a:blipFill>
        <a:effectLst/>
      </p:bgPr>
    </p:bg>
    <p:spTree>
      <p:nvGrpSpPr>
        <p:cNvPr id="1" name="Shape 244"/>
        <p:cNvGrpSpPr/>
        <p:nvPr/>
      </p:nvGrpSpPr>
      <p:grpSpPr>
        <a:xfrm>
          <a:off x="0" y="0"/>
          <a:ext cx="0" cy="0"/>
          <a:chOff x="0" y="0"/>
          <a:chExt cx="0" cy="0"/>
        </a:xfrm>
      </p:grpSpPr>
      <p:pic>
        <p:nvPicPr>
          <p:cNvPr id="245" name="Google Shape;245;p156"/>
          <p:cNvPicPr preferRelativeResize="0"/>
          <p:nvPr/>
        </p:nvPicPr>
        <p:blipFill rotWithShape="1">
          <a:blip r:embed="rId3">
            <a:alphaModFix/>
          </a:blip>
          <a:srcRect/>
          <a:stretch/>
        </p:blipFill>
        <p:spPr>
          <a:xfrm>
            <a:off x="60450" y="102150"/>
            <a:ext cx="8960650" cy="5041351"/>
          </a:xfrm>
          <a:prstGeom prst="rect">
            <a:avLst/>
          </a:prstGeom>
          <a:noFill/>
          <a:ln>
            <a:noFill/>
          </a:ln>
        </p:spPr>
      </p:pic>
      <p:pic>
        <p:nvPicPr>
          <p:cNvPr id="246" name="Google Shape;246;p156"/>
          <p:cNvPicPr preferRelativeResize="0"/>
          <p:nvPr/>
        </p:nvPicPr>
        <p:blipFill rotWithShape="1">
          <a:blip r:embed="rId4">
            <a:alphaModFix/>
          </a:blip>
          <a:srcRect/>
          <a:stretch/>
        </p:blipFill>
        <p:spPr>
          <a:xfrm>
            <a:off x="4024116" y="759600"/>
            <a:ext cx="1171126" cy="385038"/>
          </a:xfrm>
          <a:prstGeom prst="rect">
            <a:avLst/>
          </a:prstGeom>
          <a:noFill/>
          <a:ln>
            <a:noFill/>
          </a:ln>
        </p:spPr>
      </p:pic>
      <p:pic>
        <p:nvPicPr>
          <p:cNvPr id="247" name="Google Shape;247;p156"/>
          <p:cNvPicPr preferRelativeResize="0"/>
          <p:nvPr/>
        </p:nvPicPr>
        <p:blipFill rotWithShape="1">
          <a:blip r:embed="rId5">
            <a:alphaModFix/>
          </a:blip>
          <a:srcRect/>
          <a:stretch/>
        </p:blipFill>
        <p:spPr>
          <a:xfrm>
            <a:off x="3589966" y="1694105"/>
            <a:ext cx="1901604" cy="377403"/>
          </a:xfrm>
          <a:prstGeom prst="rect">
            <a:avLst/>
          </a:prstGeom>
          <a:noFill/>
          <a:ln>
            <a:noFill/>
          </a:ln>
        </p:spPr>
      </p:pic>
      <p:sp>
        <p:nvSpPr>
          <p:cNvPr id="248" name="Google Shape;248;p156"/>
          <p:cNvSpPr txBox="1"/>
          <p:nvPr/>
        </p:nvSpPr>
        <p:spPr>
          <a:xfrm>
            <a:off x="792037" y="2082645"/>
            <a:ext cx="7497600" cy="236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950" b="0" i="1" u="none" strike="noStrike" cap="none">
                <a:solidFill>
                  <a:srgbClr val="414042"/>
                </a:solidFill>
                <a:latin typeface="Proxima Nova"/>
                <a:ea typeface="Proxima Nova"/>
                <a:cs typeface="Proxima Nova"/>
                <a:sym typeface="Proxima Nova"/>
              </a:rPr>
              <a:t>Community Stewardship and Technical, Legal, Marketing, Organizational Infrastructure</a:t>
            </a:r>
            <a:endParaRPr sz="950" b="0" i="1" u="none" strike="noStrike" cap="none">
              <a:solidFill>
                <a:srgbClr val="414042"/>
              </a:solidFill>
              <a:latin typeface="Proxima Nova"/>
              <a:ea typeface="Proxima Nova"/>
              <a:cs typeface="Proxima Nova"/>
              <a:sym typeface="Proxima Nova"/>
            </a:endParaRPr>
          </a:p>
        </p:txBody>
      </p:sp>
      <p:sp>
        <p:nvSpPr>
          <p:cNvPr id="249" name="Google Shape;249;p156"/>
          <p:cNvSpPr txBox="1"/>
          <p:nvPr/>
        </p:nvSpPr>
        <p:spPr>
          <a:xfrm>
            <a:off x="3883150" y="2378500"/>
            <a:ext cx="1315200" cy="28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FFFFFF"/>
                </a:solidFill>
                <a:latin typeface="Proxima Nova"/>
                <a:ea typeface="Proxima Nova"/>
                <a:cs typeface="Proxima Nova"/>
                <a:sym typeface="Proxima Nova"/>
              </a:rPr>
              <a:t>Frameworks</a:t>
            </a:r>
            <a:endParaRPr sz="800" b="1" i="0" u="none" strike="noStrike" cap="none">
              <a:solidFill>
                <a:srgbClr val="FFFFFF"/>
              </a:solidFill>
              <a:latin typeface="Proxima Nova"/>
              <a:ea typeface="Proxima Nova"/>
              <a:cs typeface="Proxima Nova"/>
              <a:sym typeface="Proxima Nova"/>
            </a:endParaRPr>
          </a:p>
        </p:txBody>
      </p:sp>
      <p:sp>
        <p:nvSpPr>
          <p:cNvPr id="250" name="Google Shape;250;p156"/>
          <p:cNvSpPr txBox="1"/>
          <p:nvPr/>
        </p:nvSpPr>
        <p:spPr>
          <a:xfrm>
            <a:off x="3883150" y="3392161"/>
            <a:ext cx="1315200" cy="28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FFFFFF"/>
                </a:solidFill>
                <a:latin typeface="Proxima Nova"/>
                <a:ea typeface="Proxima Nova"/>
                <a:cs typeface="Proxima Nova"/>
                <a:sym typeface="Proxima Nova"/>
              </a:rPr>
              <a:t>Tools</a:t>
            </a:r>
            <a:endParaRPr sz="800" b="1" i="0" u="none" strike="noStrike" cap="none">
              <a:solidFill>
                <a:srgbClr val="FFFFFF"/>
              </a:solidFill>
              <a:latin typeface="Proxima Nova"/>
              <a:ea typeface="Proxima Nova"/>
              <a:cs typeface="Proxima Nova"/>
              <a:sym typeface="Proxima Nova"/>
            </a:endParaRPr>
          </a:p>
        </p:txBody>
      </p:sp>
      <p:pic>
        <p:nvPicPr>
          <p:cNvPr id="251" name="Google Shape;251;p156"/>
          <p:cNvPicPr preferRelativeResize="0"/>
          <p:nvPr/>
        </p:nvPicPr>
        <p:blipFill rotWithShape="1">
          <a:blip r:embed="rId6">
            <a:alphaModFix/>
          </a:blip>
          <a:srcRect/>
          <a:stretch/>
        </p:blipFill>
        <p:spPr>
          <a:xfrm>
            <a:off x="3861513" y="2664458"/>
            <a:ext cx="1147878" cy="338857"/>
          </a:xfrm>
          <a:prstGeom prst="rect">
            <a:avLst/>
          </a:prstGeom>
          <a:noFill/>
          <a:ln>
            <a:noFill/>
          </a:ln>
        </p:spPr>
      </p:pic>
      <p:pic>
        <p:nvPicPr>
          <p:cNvPr id="252" name="Google Shape;252;p156"/>
          <p:cNvPicPr preferRelativeResize="0"/>
          <p:nvPr/>
        </p:nvPicPr>
        <p:blipFill rotWithShape="1">
          <a:blip r:embed="rId7">
            <a:alphaModFix/>
          </a:blip>
          <a:srcRect/>
          <a:stretch/>
        </p:blipFill>
        <p:spPr>
          <a:xfrm>
            <a:off x="2474973" y="2681337"/>
            <a:ext cx="1092672" cy="305087"/>
          </a:xfrm>
          <a:prstGeom prst="rect">
            <a:avLst/>
          </a:prstGeom>
          <a:noFill/>
          <a:ln>
            <a:noFill/>
          </a:ln>
        </p:spPr>
      </p:pic>
      <p:pic>
        <p:nvPicPr>
          <p:cNvPr id="253" name="Google Shape;253;p156"/>
          <p:cNvPicPr preferRelativeResize="0"/>
          <p:nvPr/>
        </p:nvPicPr>
        <p:blipFill rotWithShape="1">
          <a:blip r:embed="rId8">
            <a:alphaModFix/>
          </a:blip>
          <a:srcRect/>
          <a:stretch/>
        </p:blipFill>
        <p:spPr>
          <a:xfrm>
            <a:off x="5264166" y="2688136"/>
            <a:ext cx="1092668" cy="299187"/>
          </a:xfrm>
          <a:prstGeom prst="rect">
            <a:avLst/>
          </a:prstGeom>
          <a:noFill/>
          <a:ln>
            <a:noFill/>
          </a:ln>
        </p:spPr>
      </p:pic>
      <p:pic>
        <p:nvPicPr>
          <p:cNvPr id="254" name="Google Shape;254;p156"/>
          <p:cNvPicPr preferRelativeResize="0"/>
          <p:nvPr/>
        </p:nvPicPr>
        <p:blipFill rotWithShape="1">
          <a:blip r:embed="rId9">
            <a:alphaModFix/>
          </a:blip>
          <a:srcRect/>
          <a:stretch/>
        </p:blipFill>
        <p:spPr>
          <a:xfrm>
            <a:off x="6641338" y="2681351"/>
            <a:ext cx="1415612" cy="305081"/>
          </a:xfrm>
          <a:prstGeom prst="rect">
            <a:avLst/>
          </a:prstGeom>
          <a:noFill/>
          <a:ln>
            <a:noFill/>
          </a:ln>
        </p:spPr>
      </p:pic>
      <p:sp>
        <p:nvSpPr>
          <p:cNvPr id="255" name="Google Shape;255;p156"/>
          <p:cNvSpPr txBox="1"/>
          <p:nvPr/>
        </p:nvSpPr>
        <p:spPr>
          <a:xfrm>
            <a:off x="2363692" y="3003327"/>
            <a:ext cx="1315200" cy="28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414042"/>
                </a:solidFill>
                <a:latin typeface="Proxima Nova"/>
                <a:ea typeface="Proxima Nova"/>
                <a:cs typeface="Proxima Nova"/>
                <a:sym typeface="Proxima Nova"/>
              </a:rPr>
              <a:t>Permissioned with </a:t>
            </a:r>
            <a:br>
              <a:rPr lang="en-US" sz="800" b="1" i="0" u="none" strike="noStrike" cap="none">
                <a:solidFill>
                  <a:srgbClr val="414042"/>
                </a:solidFill>
                <a:latin typeface="Proxima Nova"/>
                <a:ea typeface="Proxima Nova"/>
                <a:cs typeface="Proxima Nova"/>
                <a:sym typeface="Proxima Nova"/>
              </a:rPr>
            </a:br>
            <a:r>
              <a:rPr lang="en-US" sz="800" b="1" i="0" u="none" strike="noStrike" cap="none">
                <a:solidFill>
                  <a:srgbClr val="414042"/>
                </a:solidFill>
                <a:latin typeface="Proxima Nova"/>
                <a:ea typeface="Proxima Nova"/>
                <a:cs typeface="Proxima Nova"/>
                <a:sym typeface="Proxima Nova"/>
              </a:rPr>
              <a:t>channel support</a:t>
            </a:r>
            <a:endParaRPr sz="800" b="1" i="0" u="none" strike="noStrike" cap="none">
              <a:solidFill>
                <a:srgbClr val="414042"/>
              </a:solidFill>
              <a:latin typeface="Proxima Nova"/>
              <a:ea typeface="Proxima Nova"/>
              <a:cs typeface="Proxima Nova"/>
              <a:sym typeface="Proxima Nova"/>
            </a:endParaRPr>
          </a:p>
        </p:txBody>
      </p:sp>
      <p:sp>
        <p:nvSpPr>
          <p:cNvPr id="256" name="Google Shape;256;p156"/>
          <p:cNvSpPr txBox="1"/>
          <p:nvPr/>
        </p:nvSpPr>
        <p:spPr>
          <a:xfrm>
            <a:off x="5167744" y="3003327"/>
            <a:ext cx="1315200" cy="28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414042"/>
                </a:solidFill>
                <a:latin typeface="Proxima Nova"/>
                <a:ea typeface="Proxima Nova"/>
                <a:cs typeface="Proxima Nova"/>
                <a:sym typeface="Proxima Nova"/>
              </a:rPr>
              <a:t>Mobile application focus</a:t>
            </a:r>
            <a:endParaRPr sz="800" b="1" i="0" u="none" strike="noStrike" cap="none">
              <a:solidFill>
                <a:srgbClr val="414042"/>
              </a:solidFill>
              <a:latin typeface="Proxima Nova"/>
              <a:ea typeface="Proxima Nova"/>
              <a:cs typeface="Proxima Nova"/>
              <a:sym typeface="Proxima Nova"/>
            </a:endParaRPr>
          </a:p>
        </p:txBody>
      </p:sp>
      <p:sp>
        <p:nvSpPr>
          <p:cNvPr id="257" name="Google Shape;257;p156"/>
          <p:cNvSpPr txBox="1"/>
          <p:nvPr/>
        </p:nvSpPr>
        <p:spPr>
          <a:xfrm>
            <a:off x="3825824" y="3003327"/>
            <a:ext cx="1315200" cy="28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414042"/>
                </a:solidFill>
                <a:latin typeface="Proxima Nova"/>
                <a:ea typeface="Proxima Nova"/>
                <a:cs typeface="Proxima Nova"/>
                <a:sym typeface="Proxima Nova"/>
              </a:rPr>
              <a:t>Decentralized identity</a:t>
            </a:r>
            <a:endParaRPr sz="800" b="1" i="0" u="none" strike="noStrike" cap="none">
              <a:solidFill>
                <a:srgbClr val="414042"/>
              </a:solidFill>
              <a:latin typeface="Proxima Nova"/>
              <a:ea typeface="Proxima Nova"/>
              <a:cs typeface="Proxima Nova"/>
              <a:sym typeface="Proxima Nova"/>
            </a:endParaRPr>
          </a:p>
        </p:txBody>
      </p:sp>
      <p:sp>
        <p:nvSpPr>
          <p:cNvPr id="258" name="Google Shape;258;p156"/>
          <p:cNvSpPr txBox="1"/>
          <p:nvPr/>
        </p:nvSpPr>
        <p:spPr>
          <a:xfrm>
            <a:off x="927809" y="3003327"/>
            <a:ext cx="1315200" cy="28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414042"/>
                </a:solidFill>
                <a:latin typeface="Proxima Nova"/>
                <a:ea typeface="Proxima Nova"/>
                <a:cs typeface="Proxima Nova"/>
                <a:sym typeface="Proxima Nova"/>
              </a:rPr>
              <a:t>Permissionable smart contract machine (EVM)</a:t>
            </a:r>
            <a:endParaRPr sz="800" b="1" i="0" u="none" strike="noStrike" cap="none">
              <a:solidFill>
                <a:srgbClr val="414042"/>
              </a:solidFill>
              <a:latin typeface="Proxima Nova"/>
              <a:ea typeface="Proxima Nova"/>
              <a:cs typeface="Proxima Nova"/>
              <a:sym typeface="Proxima Nova"/>
            </a:endParaRPr>
          </a:p>
        </p:txBody>
      </p:sp>
      <p:pic>
        <p:nvPicPr>
          <p:cNvPr id="259" name="Google Shape;259;p156"/>
          <p:cNvPicPr preferRelativeResize="0"/>
          <p:nvPr/>
        </p:nvPicPr>
        <p:blipFill rotWithShape="1">
          <a:blip r:embed="rId10">
            <a:alphaModFix/>
          </a:blip>
          <a:srcRect/>
          <a:stretch/>
        </p:blipFill>
        <p:spPr>
          <a:xfrm>
            <a:off x="2269429" y="3638617"/>
            <a:ext cx="1107597" cy="315410"/>
          </a:xfrm>
          <a:prstGeom prst="rect">
            <a:avLst/>
          </a:prstGeom>
          <a:noFill/>
          <a:ln>
            <a:noFill/>
          </a:ln>
        </p:spPr>
      </p:pic>
      <p:sp>
        <p:nvSpPr>
          <p:cNvPr id="260" name="Google Shape;260;p156"/>
          <p:cNvSpPr txBox="1"/>
          <p:nvPr/>
        </p:nvSpPr>
        <p:spPr>
          <a:xfrm>
            <a:off x="2165594" y="3954026"/>
            <a:ext cx="1315200" cy="28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414042"/>
                </a:solidFill>
                <a:latin typeface="Proxima Nova"/>
                <a:ea typeface="Proxima Nova"/>
                <a:cs typeface="Proxima Nova"/>
                <a:sym typeface="Proxima Nova"/>
              </a:rPr>
              <a:t>As-a-service deployment</a:t>
            </a:r>
            <a:endParaRPr sz="800" b="1" i="0" u="none" strike="noStrike" cap="none">
              <a:solidFill>
                <a:srgbClr val="414042"/>
              </a:solidFill>
              <a:latin typeface="Proxima Nova"/>
              <a:ea typeface="Proxima Nova"/>
              <a:cs typeface="Proxima Nova"/>
              <a:sym typeface="Proxima Nova"/>
            </a:endParaRPr>
          </a:p>
        </p:txBody>
      </p:sp>
      <p:pic>
        <p:nvPicPr>
          <p:cNvPr id="261" name="Google Shape;261;p156"/>
          <p:cNvPicPr preferRelativeResize="0"/>
          <p:nvPr/>
        </p:nvPicPr>
        <p:blipFill rotWithShape="1">
          <a:blip r:embed="rId11">
            <a:alphaModFix/>
          </a:blip>
          <a:srcRect/>
          <a:stretch/>
        </p:blipFill>
        <p:spPr>
          <a:xfrm>
            <a:off x="5350933" y="3638605"/>
            <a:ext cx="1402675" cy="315410"/>
          </a:xfrm>
          <a:prstGeom prst="rect">
            <a:avLst/>
          </a:prstGeom>
          <a:noFill/>
          <a:ln>
            <a:noFill/>
          </a:ln>
        </p:spPr>
      </p:pic>
      <p:sp>
        <p:nvSpPr>
          <p:cNvPr id="262" name="Google Shape;262;p156"/>
          <p:cNvSpPr txBox="1"/>
          <p:nvPr/>
        </p:nvSpPr>
        <p:spPr>
          <a:xfrm>
            <a:off x="5388314" y="3954026"/>
            <a:ext cx="1315200" cy="28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414042"/>
                </a:solidFill>
                <a:latin typeface="Proxima Nova"/>
                <a:ea typeface="Proxima Nova"/>
                <a:cs typeface="Proxima Nova"/>
                <a:sym typeface="Proxima Nova"/>
              </a:rPr>
              <a:t>View and explore data on the blockchain</a:t>
            </a:r>
            <a:endParaRPr sz="800" b="1" i="0" u="none" strike="noStrike" cap="none">
              <a:solidFill>
                <a:srgbClr val="414042"/>
              </a:solidFill>
              <a:latin typeface="Proxima Nova"/>
              <a:ea typeface="Proxima Nova"/>
              <a:cs typeface="Proxima Nova"/>
              <a:sym typeface="Proxima Nova"/>
            </a:endParaRPr>
          </a:p>
        </p:txBody>
      </p:sp>
      <p:pic>
        <p:nvPicPr>
          <p:cNvPr id="263" name="Google Shape;263;p156"/>
          <p:cNvPicPr preferRelativeResize="0"/>
          <p:nvPr/>
        </p:nvPicPr>
        <p:blipFill rotWithShape="1">
          <a:blip r:embed="rId12">
            <a:alphaModFix/>
          </a:blip>
          <a:srcRect/>
          <a:stretch/>
        </p:blipFill>
        <p:spPr>
          <a:xfrm>
            <a:off x="7017438" y="3638617"/>
            <a:ext cx="1092671" cy="315403"/>
          </a:xfrm>
          <a:prstGeom prst="rect">
            <a:avLst/>
          </a:prstGeom>
          <a:noFill/>
          <a:ln>
            <a:noFill/>
          </a:ln>
        </p:spPr>
      </p:pic>
      <p:sp>
        <p:nvSpPr>
          <p:cNvPr id="264" name="Google Shape;264;p156"/>
          <p:cNvSpPr txBox="1"/>
          <p:nvPr/>
        </p:nvSpPr>
        <p:spPr>
          <a:xfrm>
            <a:off x="6906146" y="3954026"/>
            <a:ext cx="1315200" cy="28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414042"/>
                </a:solidFill>
                <a:latin typeface="Proxima Nova"/>
                <a:ea typeface="Proxima Nova"/>
                <a:cs typeface="Proxima Nova"/>
                <a:sym typeface="Proxima Nova"/>
              </a:rPr>
              <a:t>Ledger interoperability</a:t>
            </a:r>
            <a:endParaRPr sz="800" b="1" i="0" u="none" strike="noStrike" cap="none">
              <a:solidFill>
                <a:srgbClr val="414042"/>
              </a:solidFill>
              <a:latin typeface="Proxima Nova"/>
              <a:ea typeface="Proxima Nova"/>
              <a:cs typeface="Proxima Nova"/>
              <a:sym typeface="Proxima Nova"/>
            </a:endParaRPr>
          </a:p>
        </p:txBody>
      </p:sp>
      <p:sp>
        <p:nvSpPr>
          <p:cNvPr id="265" name="Google Shape;265;p156"/>
          <p:cNvSpPr txBox="1"/>
          <p:nvPr/>
        </p:nvSpPr>
        <p:spPr>
          <a:xfrm>
            <a:off x="838263" y="3954026"/>
            <a:ext cx="1315200" cy="28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414042"/>
                </a:solidFill>
                <a:latin typeface="Proxima Nova"/>
                <a:ea typeface="Proxima Nova"/>
                <a:cs typeface="Proxima Nova"/>
                <a:sym typeface="Proxima Nova"/>
              </a:rPr>
              <a:t>Blockchain framework benchmark platform</a:t>
            </a:r>
            <a:endParaRPr sz="800" b="1" i="0" u="none" strike="noStrike" cap="none">
              <a:solidFill>
                <a:srgbClr val="414042"/>
              </a:solidFill>
              <a:latin typeface="Proxima Nova"/>
              <a:ea typeface="Proxima Nova"/>
              <a:cs typeface="Proxima Nova"/>
              <a:sym typeface="Proxima Nova"/>
            </a:endParaRPr>
          </a:p>
        </p:txBody>
      </p:sp>
      <p:sp>
        <p:nvSpPr>
          <p:cNvPr id="266" name="Google Shape;266;p156"/>
          <p:cNvSpPr txBox="1"/>
          <p:nvPr/>
        </p:nvSpPr>
        <p:spPr>
          <a:xfrm>
            <a:off x="3596716" y="3954026"/>
            <a:ext cx="1589100" cy="28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414042"/>
                </a:solidFill>
                <a:latin typeface="Proxima Nova"/>
                <a:ea typeface="Proxima Nova"/>
                <a:cs typeface="Proxima Nova"/>
                <a:sym typeface="Proxima Nova"/>
              </a:rPr>
              <a:t>Model and build </a:t>
            </a:r>
            <a:br>
              <a:rPr lang="en-US" sz="800" b="1" i="0" u="none" strike="noStrike" cap="none">
                <a:solidFill>
                  <a:srgbClr val="414042"/>
                </a:solidFill>
                <a:latin typeface="Proxima Nova"/>
                <a:ea typeface="Proxima Nova"/>
                <a:cs typeface="Proxima Nova"/>
                <a:sym typeface="Proxima Nova"/>
              </a:rPr>
            </a:br>
            <a:r>
              <a:rPr lang="en-US" sz="800" b="1" i="0" u="none" strike="noStrike" cap="none">
                <a:solidFill>
                  <a:srgbClr val="414042"/>
                </a:solidFill>
                <a:latin typeface="Proxima Nova"/>
                <a:ea typeface="Proxima Nova"/>
                <a:cs typeface="Proxima Nova"/>
                <a:sym typeface="Proxima Nova"/>
              </a:rPr>
              <a:t>blockchain networks</a:t>
            </a:r>
            <a:endParaRPr sz="800" b="1" i="0" u="none" strike="noStrike" cap="none">
              <a:solidFill>
                <a:srgbClr val="414042"/>
              </a:solidFill>
              <a:latin typeface="Proxima Nova"/>
              <a:ea typeface="Proxima Nova"/>
              <a:cs typeface="Proxima Nova"/>
              <a:sym typeface="Proxima Nova"/>
            </a:endParaRPr>
          </a:p>
        </p:txBody>
      </p:sp>
      <p:pic>
        <p:nvPicPr>
          <p:cNvPr id="267" name="Google Shape;267;p156"/>
          <p:cNvPicPr preferRelativeResize="0"/>
          <p:nvPr/>
        </p:nvPicPr>
        <p:blipFill rotWithShape="1">
          <a:blip r:embed="rId13">
            <a:alphaModFix/>
          </a:blip>
          <a:srcRect/>
          <a:stretch/>
        </p:blipFill>
        <p:spPr>
          <a:xfrm>
            <a:off x="3600832" y="3630138"/>
            <a:ext cx="1476963" cy="315409"/>
          </a:xfrm>
          <a:prstGeom prst="rect">
            <a:avLst/>
          </a:prstGeom>
          <a:noFill/>
          <a:ln>
            <a:noFill/>
          </a:ln>
        </p:spPr>
      </p:pic>
      <p:sp>
        <p:nvSpPr>
          <p:cNvPr id="268" name="Google Shape;268;p156"/>
          <p:cNvSpPr txBox="1"/>
          <p:nvPr/>
        </p:nvSpPr>
        <p:spPr>
          <a:xfrm>
            <a:off x="3883150" y="3392161"/>
            <a:ext cx="1315200" cy="28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FFFFFF"/>
                </a:solidFill>
                <a:latin typeface="Proxima Nova"/>
                <a:ea typeface="Proxima Nova"/>
                <a:cs typeface="Proxima Nova"/>
                <a:sym typeface="Proxima Nova"/>
              </a:rPr>
              <a:t>Tools</a:t>
            </a:r>
            <a:endParaRPr sz="800" b="1" i="0" u="none" strike="noStrike" cap="none">
              <a:solidFill>
                <a:srgbClr val="FFFFFF"/>
              </a:solidFill>
              <a:latin typeface="Proxima Nova"/>
              <a:ea typeface="Proxima Nova"/>
              <a:cs typeface="Proxima Nova"/>
              <a:sym typeface="Proxima Nova"/>
            </a:endParaRPr>
          </a:p>
        </p:txBody>
      </p:sp>
      <p:pic>
        <p:nvPicPr>
          <p:cNvPr id="269" name="Google Shape;269;p156"/>
          <p:cNvPicPr preferRelativeResize="0"/>
          <p:nvPr/>
        </p:nvPicPr>
        <p:blipFill rotWithShape="1">
          <a:blip r:embed="rId14">
            <a:alphaModFix/>
          </a:blip>
          <a:srcRect t="699" b="-6641"/>
          <a:stretch/>
        </p:blipFill>
        <p:spPr>
          <a:xfrm>
            <a:off x="942096" y="3638617"/>
            <a:ext cx="1107607" cy="338859"/>
          </a:xfrm>
          <a:prstGeom prst="rect">
            <a:avLst/>
          </a:prstGeom>
          <a:noFill/>
          <a:ln>
            <a:noFill/>
          </a:ln>
        </p:spPr>
      </p:pic>
      <p:pic>
        <p:nvPicPr>
          <p:cNvPr id="270" name="Google Shape;270;p156"/>
          <p:cNvPicPr preferRelativeResize="0"/>
          <p:nvPr/>
        </p:nvPicPr>
        <p:blipFill rotWithShape="1">
          <a:blip r:embed="rId15">
            <a:alphaModFix/>
          </a:blip>
          <a:srcRect l="-1366" r="-1344"/>
          <a:stretch/>
        </p:blipFill>
        <p:spPr>
          <a:xfrm>
            <a:off x="927810" y="2678374"/>
            <a:ext cx="1315248" cy="338859"/>
          </a:xfrm>
          <a:prstGeom prst="rect">
            <a:avLst/>
          </a:prstGeom>
          <a:noFill/>
          <a:ln>
            <a:noFill/>
          </a:ln>
        </p:spPr>
      </p:pic>
      <p:sp>
        <p:nvSpPr>
          <p:cNvPr id="271" name="Google Shape;271;p156"/>
          <p:cNvSpPr txBox="1"/>
          <p:nvPr/>
        </p:nvSpPr>
        <p:spPr>
          <a:xfrm>
            <a:off x="6515600" y="2995838"/>
            <a:ext cx="1667100" cy="28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414042"/>
                </a:solidFill>
                <a:latin typeface="Proxima Nova"/>
                <a:ea typeface="Proxima Nova"/>
                <a:cs typeface="Proxima Nova"/>
                <a:sym typeface="Proxima Nova"/>
              </a:rPr>
              <a:t>Permissioned &amp; permissionless  support; EVM transaction family</a:t>
            </a:r>
            <a:endParaRPr sz="800" b="1" i="0" u="none" strike="noStrike" cap="none">
              <a:solidFill>
                <a:srgbClr val="414042"/>
              </a:solidFill>
              <a:latin typeface="Proxima Nova"/>
              <a:ea typeface="Proxima Nova"/>
              <a:cs typeface="Proxima Nova"/>
              <a:sym typeface="Proxima Nova"/>
            </a:endParaRPr>
          </a:p>
        </p:txBody>
      </p:sp>
      <p:pic>
        <p:nvPicPr>
          <p:cNvPr id="272" name="Google Shape;272;p156"/>
          <p:cNvPicPr preferRelativeResize="0"/>
          <p:nvPr/>
        </p:nvPicPr>
        <p:blipFill rotWithShape="1">
          <a:blip r:embed="rId16">
            <a:alphaModFix/>
          </a:blip>
          <a:srcRect l="11372" t="26611" r="16099" b="28864"/>
          <a:stretch/>
        </p:blipFill>
        <p:spPr>
          <a:xfrm>
            <a:off x="6356825" y="1240162"/>
            <a:ext cx="1171124" cy="383100"/>
          </a:xfrm>
          <a:prstGeom prst="rect">
            <a:avLst/>
          </a:prstGeom>
          <a:noFill/>
          <a:ln>
            <a:noFill/>
          </a:ln>
        </p:spPr>
      </p:pic>
      <p:pic>
        <p:nvPicPr>
          <p:cNvPr id="273" name="Google Shape;273;p156"/>
          <p:cNvPicPr preferRelativeResize="0"/>
          <p:nvPr/>
        </p:nvPicPr>
        <p:blipFill rotWithShape="1">
          <a:blip r:embed="rId17">
            <a:alphaModFix/>
          </a:blip>
          <a:srcRect/>
          <a:stretch/>
        </p:blipFill>
        <p:spPr>
          <a:xfrm>
            <a:off x="7645636" y="1240148"/>
            <a:ext cx="785400" cy="383100"/>
          </a:xfrm>
          <a:prstGeom prst="rect">
            <a:avLst/>
          </a:prstGeom>
          <a:noFill/>
          <a:ln>
            <a:noFill/>
          </a:ln>
        </p:spPr>
      </p:pic>
      <p:pic>
        <p:nvPicPr>
          <p:cNvPr id="274" name="Google Shape;274;p156"/>
          <p:cNvPicPr preferRelativeResize="0"/>
          <p:nvPr/>
        </p:nvPicPr>
        <p:blipFill rotWithShape="1">
          <a:blip r:embed="rId18">
            <a:alphaModFix/>
          </a:blip>
          <a:srcRect/>
          <a:stretch/>
        </p:blipFill>
        <p:spPr>
          <a:xfrm>
            <a:off x="1643139" y="1192418"/>
            <a:ext cx="1001700" cy="453900"/>
          </a:xfrm>
          <a:prstGeom prst="rect">
            <a:avLst/>
          </a:prstGeom>
          <a:noFill/>
          <a:ln>
            <a:noFill/>
          </a:ln>
        </p:spPr>
      </p:pic>
      <p:pic>
        <p:nvPicPr>
          <p:cNvPr id="275" name="Google Shape;275;p156"/>
          <p:cNvPicPr preferRelativeResize="0"/>
          <p:nvPr/>
        </p:nvPicPr>
        <p:blipFill rotWithShape="1">
          <a:blip r:embed="rId19">
            <a:alphaModFix/>
          </a:blip>
          <a:srcRect/>
          <a:stretch/>
        </p:blipFill>
        <p:spPr>
          <a:xfrm>
            <a:off x="746000" y="1217161"/>
            <a:ext cx="643699" cy="429119"/>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ontent Slide - Purple 2">
  <p:cSld name="Content Slide - Purple 2">
    <p:bg>
      <p:bgPr>
        <a:blipFill>
          <a:blip r:embed="rId2">
            <a:alphaModFix/>
          </a:blip>
          <a:stretch>
            <a:fillRect/>
          </a:stretch>
        </a:blipFill>
        <a:effectLst/>
      </p:bgPr>
    </p:bg>
    <p:spTree>
      <p:nvGrpSpPr>
        <p:cNvPr id="1" name="Shape 276"/>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ontent Slide - Purple" type="title">
  <p:cSld name="TITLE">
    <p:bg>
      <p:bgPr>
        <a:blipFill>
          <a:blip r:embed="rId2">
            <a:alphaModFix/>
          </a:blip>
          <a:stretch>
            <a:fillRect/>
          </a:stretch>
        </a:blipFill>
        <a:effectLst/>
      </p:bgPr>
    </p:bg>
    <p:spTree>
      <p:nvGrpSpPr>
        <p:cNvPr id="1" name="Shape 281"/>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ontent Slide - Blue">
  <p:cSld name="Content Slide - Blue">
    <p:bg>
      <p:bgPr>
        <a:blipFill>
          <a:blip r:embed="rId2">
            <a:alphaModFix/>
          </a:blip>
          <a:stretch>
            <a:fillRect/>
          </a:stretch>
        </a:blipFill>
        <a:effectLst/>
      </p:bgPr>
    </p:bg>
    <p:spTree>
      <p:nvGrpSpPr>
        <p:cNvPr id="1" name="Shape 282"/>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ontent Slide - Green">
  <p:cSld name="Content Slide - Green">
    <p:bg>
      <p:bgPr>
        <a:blipFill>
          <a:blip r:embed="rId2">
            <a:alphaModFix/>
          </a:blip>
          <a:stretch>
            <a:fillRect/>
          </a:stretch>
        </a:blipFill>
        <a:effectLst/>
      </p:bgPr>
    </p:bg>
    <p:spTree>
      <p:nvGrpSpPr>
        <p:cNvPr id="1" name="Shape 283"/>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Photo Background">
  <p:cSld name="CUSTOM">
    <p:spTree>
      <p:nvGrpSpPr>
        <p:cNvPr id="1" name="Shape 284"/>
        <p:cNvGrpSpPr/>
        <p:nvPr/>
      </p:nvGrpSpPr>
      <p:grpSpPr>
        <a:xfrm>
          <a:off x="0" y="0"/>
          <a:ext cx="0" cy="0"/>
          <a:chOff x="0" y="0"/>
          <a:chExt cx="0" cy="0"/>
        </a:xfrm>
      </p:grpSpPr>
      <p:pic>
        <p:nvPicPr>
          <p:cNvPr id="285" name="Google Shape;285;p145"/>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ontent Slide - Blue 1">
  <p:cSld name="TITLE_1">
    <p:bg>
      <p:bgPr>
        <a:blipFill>
          <a:blip r:embed="rId2">
            <a:alphaModFix/>
          </a:blip>
          <a:stretch>
            <a:fillRect/>
          </a:stretch>
        </a:blipFill>
        <a:effectLst/>
      </p:bgPr>
    </p:bg>
    <p:spTree>
      <p:nvGrpSpPr>
        <p:cNvPr id="1" name="Shape 28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Custom Layout">
  <p:cSld name="1_Custom Layout">
    <p:bg>
      <p:bgPr>
        <a:solidFill>
          <a:srgbClr val="F6F6F6"/>
        </a:solidFill>
        <a:effectLst/>
      </p:bgPr>
    </p:bg>
    <p:spTree>
      <p:nvGrpSpPr>
        <p:cNvPr id="1" name="Shape 15"/>
        <p:cNvGrpSpPr/>
        <p:nvPr/>
      </p:nvGrpSpPr>
      <p:grpSpPr>
        <a:xfrm>
          <a:off x="0" y="0"/>
          <a:ext cx="0" cy="0"/>
          <a:chOff x="0" y="0"/>
          <a:chExt cx="0" cy="0"/>
        </a:xfrm>
      </p:grpSpPr>
      <p:sp>
        <p:nvSpPr>
          <p:cNvPr id="16" name="Google Shape;16;p61"/>
          <p:cNvSpPr txBox="1">
            <a:spLocks noGrp="1"/>
          </p:cNvSpPr>
          <p:nvPr>
            <p:ph type="title"/>
          </p:nvPr>
        </p:nvSpPr>
        <p:spPr>
          <a:xfrm>
            <a:off x="311701" y="445026"/>
            <a:ext cx="8520599" cy="572699"/>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3200"/>
              <a:buFont typeface="Arial"/>
              <a:buNone/>
              <a:defRPr sz="3200" b="0" i="0" u="none" strike="noStrike" cap="none">
                <a:solidFill>
                  <a:srgbClr val="333333"/>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7" name="Google Shape;17;p61"/>
          <p:cNvSpPr txBox="1">
            <a:spLocks noGrp="1"/>
          </p:cNvSpPr>
          <p:nvPr>
            <p:ph type="sldNum" idx="12"/>
          </p:nvPr>
        </p:nvSpPr>
        <p:spPr>
          <a:xfrm>
            <a:off x="8556783" y="4648251"/>
            <a:ext cx="548699"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000" b="0" i="0" u="none" strike="noStrike" cap="none">
                <a:solidFill>
                  <a:srgbClr val="434343"/>
                </a:solidFill>
                <a:latin typeface="Arial"/>
                <a:ea typeface="Arial"/>
                <a:cs typeface="Arial"/>
                <a:sym typeface="Arial"/>
              </a:defRPr>
            </a:lvl1pPr>
            <a:lvl2pPr marL="0" marR="0" lvl="1" indent="0" algn="l" rtl="0">
              <a:lnSpc>
                <a:spcPct val="100000"/>
              </a:lnSpc>
              <a:spcBef>
                <a:spcPts val="0"/>
              </a:spcBef>
              <a:spcAft>
                <a:spcPts val="0"/>
              </a:spcAft>
              <a:buNone/>
              <a:defRPr sz="1000" b="0" i="0" u="none" strike="noStrike" cap="none">
                <a:solidFill>
                  <a:srgbClr val="434343"/>
                </a:solidFill>
                <a:latin typeface="Arial"/>
                <a:ea typeface="Arial"/>
                <a:cs typeface="Arial"/>
                <a:sym typeface="Arial"/>
              </a:defRPr>
            </a:lvl2pPr>
            <a:lvl3pPr marL="0" marR="0" lvl="2" indent="0" algn="l" rtl="0">
              <a:lnSpc>
                <a:spcPct val="100000"/>
              </a:lnSpc>
              <a:spcBef>
                <a:spcPts val="0"/>
              </a:spcBef>
              <a:spcAft>
                <a:spcPts val="0"/>
              </a:spcAft>
              <a:buNone/>
              <a:defRPr sz="1000" b="0" i="0" u="none" strike="noStrike" cap="none">
                <a:solidFill>
                  <a:srgbClr val="434343"/>
                </a:solidFill>
                <a:latin typeface="Arial"/>
                <a:ea typeface="Arial"/>
                <a:cs typeface="Arial"/>
                <a:sym typeface="Arial"/>
              </a:defRPr>
            </a:lvl3pPr>
            <a:lvl4pPr marL="0" marR="0" lvl="3" indent="0" algn="l" rtl="0">
              <a:lnSpc>
                <a:spcPct val="100000"/>
              </a:lnSpc>
              <a:spcBef>
                <a:spcPts val="0"/>
              </a:spcBef>
              <a:spcAft>
                <a:spcPts val="0"/>
              </a:spcAft>
              <a:buNone/>
              <a:defRPr sz="1000" b="0" i="0" u="none" strike="noStrike" cap="none">
                <a:solidFill>
                  <a:srgbClr val="434343"/>
                </a:solidFill>
                <a:latin typeface="Arial"/>
                <a:ea typeface="Arial"/>
                <a:cs typeface="Arial"/>
                <a:sym typeface="Arial"/>
              </a:defRPr>
            </a:lvl4pPr>
            <a:lvl5pPr marL="0" marR="0" lvl="4" indent="0" algn="l" rtl="0">
              <a:lnSpc>
                <a:spcPct val="100000"/>
              </a:lnSpc>
              <a:spcBef>
                <a:spcPts val="0"/>
              </a:spcBef>
              <a:spcAft>
                <a:spcPts val="0"/>
              </a:spcAft>
              <a:buNone/>
              <a:defRPr sz="1000" b="0" i="0" u="none" strike="noStrike" cap="none">
                <a:solidFill>
                  <a:srgbClr val="434343"/>
                </a:solidFill>
                <a:latin typeface="Arial"/>
                <a:ea typeface="Arial"/>
                <a:cs typeface="Arial"/>
                <a:sym typeface="Arial"/>
              </a:defRPr>
            </a:lvl5pPr>
            <a:lvl6pPr marL="0" marR="0" lvl="5" indent="0" algn="l" rtl="0">
              <a:lnSpc>
                <a:spcPct val="100000"/>
              </a:lnSpc>
              <a:spcBef>
                <a:spcPts val="0"/>
              </a:spcBef>
              <a:spcAft>
                <a:spcPts val="0"/>
              </a:spcAft>
              <a:buNone/>
              <a:defRPr sz="1000" b="0" i="0" u="none" strike="noStrike" cap="none">
                <a:solidFill>
                  <a:srgbClr val="434343"/>
                </a:solidFill>
                <a:latin typeface="Arial"/>
                <a:ea typeface="Arial"/>
                <a:cs typeface="Arial"/>
                <a:sym typeface="Arial"/>
              </a:defRPr>
            </a:lvl6pPr>
            <a:lvl7pPr marL="0" marR="0" lvl="6" indent="0" algn="l" rtl="0">
              <a:lnSpc>
                <a:spcPct val="100000"/>
              </a:lnSpc>
              <a:spcBef>
                <a:spcPts val="0"/>
              </a:spcBef>
              <a:spcAft>
                <a:spcPts val="0"/>
              </a:spcAft>
              <a:buNone/>
              <a:defRPr sz="1000" b="0" i="0" u="none" strike="noStrike" cap="none">
                <a:solidFill>
                  <a:srgbClr val="434343"/>
                </a:solidFill>
                <a:latin typeface="Arial"/>
                <a:ea typeface="Arial"/>
                <a:cs typeface="Arial"/>
                <a:sym typeface="Arial"/>
              </a:defRPr>
            </a:lvl7pPr>
            <a:lvl8pPr marL="0" marR="0" lvl="7" indent="0" algn="l" rtl="0">
              <a:lnSpc>
                <a:spcPct val="100000"/>
              </a:lnSpc>
              <a:spcBef>
                <a:spcPts val="0"/>
              </a:spcBef>
              <a:spcAft>
                <a:spcPts val="0"/>
              </a:spcAft>
              <a:buNone/>
              <a:defRPr sz="1000" b="0" i="0" u="none" strike="noStrike" cap="none">
                <a:solidFill>
                  <a:srgbClr val="434343"/>
                </a:solidFill>
                <a:latin typeface="Arial"/>
                <a:ea typeface="Arial"/>
                <a:cs typeface="Arial"/>
                <a:sym typeface="Arial"/>
              </a:defRPr>
            </a:lvl8pPr>
            <a:lvl9pPr marL="0" marR="0" lvl="8" indent="0" algn="l" rtl="0">
              <a:lnSpc>
                <a:spcPct val="100000"/>
              </a:lnSpc>
              <a:spcBef>
                <a:spcPts val="0"/>
              </a:spcBef>
              <a:spcAft>
                <a:spcPts val="0"/>
              </a:spcAft>
              <a:buNone/>
              <a:defRPr sz="1000" b="0" i="0" u="none" strike="noStrike" cap="none">
                <a:solidFill>
                  <a:srgbClr val="434343"/>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18" name="Google Shape;18;p61"/>
          <p:cNvSpPr txBox="1">
            <a:spLocks noGrp="1"/>
          </p:cNvSpPr>
          <p:nvPr>
            <p:ph type="ftr" idx="11"/>
          </p:nvPr>
        </p:nvSpPr>
        <p:spPr>
          <a:xfrm>
            <a:off x="2387017" y="4703627"/>
            <a:ext cx="4369961" cy="274636"/>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lt2"/>
              </a:buClr>
              <a:buSzPts val="1000"/>
              <a:buFont typeface="Arial"/>
              <a:buNone/>
              <a:defRPr sz="1000" b="0" i="0" u="none" strike="noStrike" cap="none">
                <a:solidFill>
                  <a:schemeClr val="lt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 name="Google Shape;19;p61"/>
          <p:cNvSpPr txBox="1">
            <a:spLocks noGrp="1"/>
          </p:cNvSpPr>
          <p:nvPr>
            <p:ph type="body" idx="1"/>
          </p:nvPr>
        </p:nvSpPr>
        <p:spPr>
          <a:xfrm>
            <a:off x="311147" y="1204912"/>
            <a:ext cx="8521149" cy="318203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chemeClr val="dk2"/>
              </a:buClr>
              <a:buSzPts val="1800"/>
              <a:buFont typeface="Arial"/>
              <a:buNone/>
              <a:defRPr sz="1800" b="0" i="0" u="none" strike="noStrike" cap="none">
                <a:solidFill>
                  <a:schemeClr val="lt2"/>
                </a:solidFill>
                <a:latin typeface="Arial"/>
                <a:ea typeface="Arial"/>
                <a:cs typeface="Arial"/>
                <a:sym typeface="Arial"/>
              </a:defRPr>
            </a:lvl1pPr>
            <a:lvl2pPr marL="914400" marR="0" lvl="1" indent="-228600" algn="l" rtl="0">
              <a:lnSpc>
                <a:spcPct val="115000"/>
              </a:lnSpc>
              <a:spcBef>
                <a:spcPts val="1600"/>
              </a:spcBef>
              <a:spcAft>
                <a:spcPts val="0"/>
              </a:spcAft>
              <a:buClr>
                <a:schemeClr val="dk2"/>
              </a:buClr>
              <a:buSzPts val="1400"/>
              <a:buFont typeface="Arial"/>
              <a:buNone/>
              <a:defRPr sz="1400" b="0" i="0" u="none" strike="noStrike" cap="none">
                <a:solidFill>
                  <a:schemeClr val="lt2"/>
                </a:solidFill>
                <a:latin typeface="Arial"/>
                <a:ea typeface="Arial"/>
                <a:cs typeface="Arial"/>
                <a:sym typeface="Arial"/>
              </a:defRPr>
            </a:lvl2pPr>
            <a:lvl3pPr marL="1371600" marR="0" lvl="2" indent="-228600" algn="l" rtl="0">
              <a:lnSpc>
                <a:spcPct val="115000"/>
              </a:lnSpc>
              <a:spcBef>
                <a:spcPts val="1600"/>
              </a:spcBef>
              <a:spcAft>
                <a:spcPts val="0"/>
              </a:spcAft>
              <a:buClr>
                <a:schemeClr val="dk2"/>
              </a:buClr>
              <a:buSzPts val="1400"/>
              <a:buFont typeface="Arial"/>
              <a:buNone/>
              <a:defRPr sz="1400" b="0" i="0" u="none" strike="noStrike" cap="none">
                <a:solidFill>
                  <a:schemeClr val="lt2"/>
                </a:solidFill>
                <a:latin typeface="Arial"/>
                <a:ea typeface="Arial"/>
                <a:cs typeface="Arial"/>
                <a:sym typeface="Arial"/>
              </a:defRPr>
            </a:lvl3pPr>
            <a:lvl4pPr marL="1828800" marR="0" lvl="3" indent="-228600" algn="l" rtl="0">
              <a:lnSpc>
                <a:spcPct val="115000"/>
              </a:lnSpc>
              <a:spcBef>
                <a:spcPts val="1600"/>
              </a:spcBef>
              <a:spcAft>
                <a:spcPts val="0"/>
              </a:spcAft>
              <a:buClr>
                <a:schemeClr val="dk2"/>
              </a:buClr>
              <a:buSzPts val="1400"/>
              <a:buFont typeface="Arial"/>
              <a:buNone/>
              <a:defRPr sz="1400" b="0" i="0" u="none" strike="noStrike" cap="none">
                <a:solidFill>
                  <a:schemeClr val="lt2"/>
                </a:solidFill>
                <a:latin typeface="Arial"/>
                <a:ea typeface="Arial"/>
                <a:cs typeface="Arial"/>
                <a:sym typeface="Arial"/>
              </a:defRPr>
            </a:lvl4pPr>
            <a:lvl5pPr marL="2286000" marR="0" lvl="4" indent="-228600" algn="l" rtl="0">
              <a:lnSpc>
                <a:spcPct val="115000"/>
              </a:lnSpc>
              <a:spcBef>
                <a:spcPts val="1600"/>
              </a:spcBef>
              <a:spcAft>
                <a:spcPts val="0"/>
              </a:spcAft>
              <a:buClr>
                <a:schemeClr val="dk2"/>
              </a:buClr>
              <a:buSzPts val="1400"/>
              <a:buFont typeface="Arial"/>
              <a:buNone/>
              <a:defRPr sz="1400" b="0" i="0" u="none" strike="noStrike" cap="none">
                <a:solidFill>
                  <a:schemeClr val="lt2"/>
                </a:solidFill>
                <a:latin typeface="Arial"/>
                <a:ea typeface="Arial"/>
                <a:cs typeface="Arial"/>
                <a:sym typeface="Arial"/>
              </a:defRPr>
            </a:lvl5pPr>
            <a:lvl6pPr marL="2743200" marR="0" lvl="5"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6pPr>
            <a:lvl7pPr marL="3200400" marR="0" lvl="6"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7pPr>
            <a:lvl8pPr marL="3657600" marR="0" lvl="7"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8pPr>
            <a:lvl9pPr marL="4114800" marR="0" lvl="8" indent="-228600" algn="l" rtl="0">
              <a:lnSpc>
                <a:spcPct val="115000"/>
              </a:lnSpc>
              <a:spcBef>
                <a:spcPts val="1600"/>
              </a:spcBef>
              <a:spcAft>
                <a:spcPts val="1600"/>
              </a:spcAft>
              <a:buClr>
                <a:schemeClr val="dk2"/>
              </a:buClr>
              <a:buSzPts val="1400"/>
              <a:buFont typeface="Arial"/>
              <a:buNone/>
              <a:defRPr sz="1400" b="0" i="0" u="none" strike="noStrike" cap="none">
                <a:solidFill>
                  <a:schemeClr val="dk2"/>
                </a:solidFill>
                <a:latin typeface="Arial"/>
                <a:ea typeface="Arial"/>
                <a:cs typeface="Arial"/>
                <a:sym typeface="Arial"/>
              </a:defRPr>
            </a:lvl9pPr>
          </a:lstStyle>
          <a:p>
            <a:endParaRPr/>
          </a:p>
        </p:txBody>
      </p:sp>
      <p:pic>
        <p:nvPicPr>
          <p:cNvPr id="20" name="Google Shape;20;p61"/>
          <p:cNvPicPr preferRelativeResize="0"/>
          <p:nvPr/>
        </p:nvPicPr>
        <p:blipFill rotWithShape="1">
          <a:blip r:embed="rId2">
            <a:alphaModFix/>
          </a:blip>
          <a:srcRect/>
          <a:stretch/>
        </p:blipFill>
        <p:spPr>
          <a:xfrm>
            <a:off x="412747" y="4588197"/>
            <a:ext cx="1576157" cy="31282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ontent Slide - Green 1">
  <p:cSld name="TITLE_1_1">
    <p:bg>
      <p:bgPr>
        <a:blipFill>
          <a:blip r:embed="rId2">
            <a:alphaModFix/>
          </a:blip>
          <a:stretch>
            <a:fillRect/>
          </a:stretch>
        </a:blipFill>
        <a:effectLst/>
      </p:bgPr>
    </p:bg>
    <p:spTree>
      <p:nvGrpSpPr>
        <p:cNvPr id="1" name="Shape 287"/>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Picure Slide">
  <p:cSld name="Picure Slide">
    <p:spTree>
      <p:nvGrpSpPr>
        <p:cNvPr id="1" name="Shape 295"/>
        <p:cNvGrpSpPr/>
        <p:nvPr/>
      </p:nvGrpSpPr>
      <p:grpSpPr>
        <a:xfrm>
          <a:off x="0" y="0"/>
          <a:ext cx="0" cy="0"/>
          <a:chOff x="0" y="0"/>
          <a:chExt cx="0" cy="0"/>
        </a:xfrm>
      </p:grpSpPr>
      <p:sp>
        <p:nvSpPr>
          <p:cNvPr id="296" name="Google Shape;296;p76"/>
          <p:cNvSpPr txBox="1">
            <a:spLocks noGrp="1"/>
          </p:cNvSpPr>
          <p:nvPr>
            <p:ph type="title"/>
          </p:nvPr>
        </p:nvSpPr>
        <p:spPr>
          <a:xfrm>
            <a:off x="755650" y="771524"/>
            <a:ext cx="3251700" cy="826500"/>
          </a:xfrm>
          <a:prstGeom prst="rect">
            <a:avLst/>
          </a:prstGeom>
          <a:noFill/>
          <a:ln>
            <a:noFill/>
          </a:ln>
        </p:spPr>
        <p:txBody>
          <a:bodyPr spcFirstLastPara="1" wrap="square" lIns="0" tIns="0" rIns="0" bIns="0" anchor="b" anchorCtr="0"/>
          <a:lstStyle>
            <a:lvl1pPr marR="0" lvl="0" algn="l">
              <a:lnSpc>
                <a:spcPct val="90000"/>
              </a:lnSpc>
              <a:spcBef>
                <a:spcPts val="0"/>
              </a:spcBef>
              <a:spcAft>
                <a:spcPts val="0"/>
              </a:spcAft>
              <a:buClr>
                <a:srgbClr val="414042"/>
              </a:buClr>
              <a:buSzPts val="2800"/>
              <a:buFont typeface="Arial"/>
              <a:buNone/>
              <a:defRPr sz="2800" b="1" i="0" u="none" strike="noStrike" cap="none">
                <a:solidFill>
                  <a:srgbClr val="414042"/>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97" name="Google Shape;297;p76"/>
          <p:cNvSpPr>
            <a:spLocks noGrp="1"/>
          </p:cNvSpPr>
          <p:nvPr>
            <p:ph type="pic" idx="2"/>
          </p:nvPr>
        </p:nvSpPr>
        <p:spPr>
          <a:xfrm>
            <a:off x="4147874" y="771265"/>
            <a:ext cx="4240500" cy="3637200"/>
          </a:xfrm>
          <a:prstGeom prst="rect">
            <a:avLst/>
          </a:prstGeom>
          <a:noFill/>
          <a:ln>
            <a:noFill/>
          </a:ln>
        </p:spPr>
        <p:txBody>
          <a:bodyPr spcFirstLastPara="1" wrap="square" lIns="0" tIns="0" rIns="0" bIns="0" anchor="ctr" anchorCtr="0"/>
          <a:lstStyle>
            <a:lvl1pPr marR="0" lvl="0" algn="l" rtl="0">
              <a:lnSpc>
                <a:spcPct val="90000"/>
              </a:lnSpc>
              <a:spcBef>
                <a:spcPts val="1000"/>
              </a:spcBef>
              <a:spcAft>
                <a:spcPts val="0"/>
              </a:spcAft>
              <a:buClr>
                <a:srgbClr val="414042"/>
              </a:buClr>
              <a:buSzPts val="3200"/>
              <a:buFont typeface="Arial"/>
              <a:buNone/>
              <a:defRPr sz="32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2800"/>
              <a:buFont typeface="Arial"/>
              <a:buNone/>
              <a:defRPr sz="2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2400"/>
              <a:buFont typeface="Arial"/>
              <a:buNone/>
              <a:defRPr sz="24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2000"/>
              <a:buFont typeface="Arial"/>
              <a:buNone/>
              <a:defRPr sz="20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2000"/>
              <a:buFont typeface="Arial"/>
              <a:buNone/>
              <a:defRPr sz="20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298" name="Google Shape;298;p76"/>
          <p:cNvSpPr txBox="1">
            <a:spLocks noGrp="1"/>
          </p:cNvSpPr>
          <p:nvPr>
            <p:ph type="body" idx="1"/>
          </p:nvPr>
        </p:nvSpPr>
        <p:spPr>
          <a:xfrm>
            <a:off x="755649" y="1689652"/>
            <a:ext cx="3251700" cy="2718900"/>
          </a:xfrm>
          <a:prstGeom prst="rect">
            <a:avLst/>
          </a:prstGeom>
          <a:noFill/>
          <a:ln>
            <a:noFill/>
          </a:ln>
        </p:spPr>
        <p:txBody>
          <a:bodyPr spcFirstLastPara="1" wrap="square" lIns="0" tIns="0" rIns="0" bIns="0" anchor="ctr" anchorCtr="0"/>
          <a:lstStyle>
            <a:lvl1pPr marL="457200" marR="0" lvl="0" indent="-228600" algn="l">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L="914400" marR="0" lvl="1" indent="-228600" algn="l">
              <a:lnSpc>
                <a:spcPct val="90000"/>
              </a:lnSpc>
              <a:spcBef>
                <a:spcPts val="500"/>
              </a:spcBef>
              <a:spcAft>
                <a:spcPts val="0"/>
              </a:spcAft>
              <a:buClr>
                <a:srgbClr val="414042"/>
              </a:buClr>
              <a:buSzPts val="1400"/>
              <a:buFont typeface="Arial"/>
              <a:buNone/>
              <a:defRPr sz="1400" b="0" i="0" u="none" strike="noStrike" cap="none">
                <a:solidFill>
                  <a:srgbClr val="414042"/>
                </a:solidFill>
                <a:latin typeface="Arial"/>
                <a:ea typeface="Arial"/>
                <a:cs typeface="Arial"/>
                <a:sym typeface="Arial"/>
              </a:defRPr>
            </a:lvl2pPr>
            <a:lvl3pPr marL="1371600" marR="0" lvl="2" indent="-228600" algn="l">
              <a:lnSpc>
                <a:spcPct val="90000"/>
              </a:lnSpc>
              <a:spcBef>
                <a:spcPts val="500"/>
              </a:spcBef>
              <a:spcAft>
                <a:spcPts val="0"/>
              </a:spcAft>
              <a:buClr>
                <a:srgbClr val="414042"/>
              </a:buClr>
              <a:buSzPts val="1200"/>
              <a:buFont typeface="Arial"/>
              <a:buNone/>
              <a:defRPr sz="1200" b="0" i="0" u="none" strike="noStrike" cap="none">
                <a:solidFill>
                  <a:srgbClr val="414042"/>
                </a:solidFill>
                <a:latin typeface="Arial"/>
                <a:ea typeface="Arial"/>
                <a:cs typeface="Arial"/>
                <a:sym typeface="Arial"/>
              </a:defRPr>
            </a:lvl3pPr>
            <a:lvl4pPr marL="1828800" marR="0" lvl="3" indent="-228600" algn="l">
              <a:lnSpc>
                <a:spcPct val="90000"/>
              </a:lnSpc>
              <a:spcBef>
                <a:spcPts val="500"/>
              </a:spcBef>
              <a:spcAft>
                <a:spcPts val="0"/>
              </a:spcAft>
              <a:buClr>
                <a:srgbClr val="414042"/>
              </a:buClr>
              <a:buSzPts val="1000"/>
              <a:buFont typeface="Arial"/>
              <a:buNone/>
              <a:defRPr sz="1000" b="0" i="0" u="none" strike="noStrike" cap="none">
                <a:solidFill>
                  <a:srgbClr val="414042"/>
                </a:solidFill>
                <a:latin typeface="Arial"/>
                <a:ea typeface="Arial"/>
                <a:cs typeface="Arial"/>
                <a:sym typeface="Arial"/>
              </a:defRPr>
            </a:lvl4pPr>
            <a:lvl5pPr marL="2286000" marR="0" lvl="4" indent="-228600" algn="l">
              <a:lnSpc>
                <a:spcPct val="90000"/>
              </a:lnSpc>
              <a:spcBef>
                <a:spcPts val="500"/>
              </a:spcBef>
              <a:spcAft>
                <a:spcPts val="0"/>
              </a:spcAft>
              <a:buClr>
                <a:srgbClr val="414042"/>
              </a:buClr>
              <a:buSzPts val="1000"/>
              <a:buFont typeface="Arial"/>
              <a:buNone/>
              <a:defRPr sz="1000" b="0" i="0" u="none" strike="noStrike" cap="none">
                <a:solidFill>
                  <a:srgbClr val="414042"/>
                </a:solidFill>
                <a:latin typeface="Arial"/>
                <a:ea typeface="Arial"/>
                <a:cs typeface="Arial"/>
                <a:sym typeface="Arial"/>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299" name="Google Shape;299;p76"/>
          <p:cNvSpPr txBox="1">
            <a:spLocks noGrp="1"/>
          </p:cNvSpPr>
          <p:nvPr>
            <p:ph type="dt" idx="10"/>
          </p:nvPr>
        </p:nvSpPr>
        <p:spPr>
          <a:xfrm>
            <a:off x="2301785" y="4423895"/>
            <a:ext cx="1095600" cy="274500"/>
          </a:xfrm>
          <a:prstGeom prst="rect">
            <a:avLst/>
          </a:prstGeom>
          <a:noFill/>
          <a:ln>
            <a:noFill/>
          </a:ln>
        </p:spPr>
        <p:txBody>
          <a:bodyPr spcFirstLastPara="1" wrap="square" lIns="0" tIns="0" rIns="0" bIns="0" anchor="ctr" anchorCtr="0"/>
          <a:lstStyle>
            <a:lvl1pPr marR="0" lvl="0" algn="l">
              <a:lnSpc>
                <a:spcPct val="100000"/>
              </a:lnSpc>
              <a:spcBef>
                <a:spcPts val="0"/>
              </a:spcBef>
              <a:spcAft>
                <a:spcPts val="0"/>
              </a:spcAft>
              <a:buSzPts val="1400"/>
              <a:buNone/>
              <a:defRPr sz="1100" b="0" i="0" u="none" strike="noStrike" cap="none">
                <a:solidFill>
                  <a:srgbClr val="BFBFBF"/>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0" name="Google Shape;300;p76"/>
          <p:cNvSpPr txBox="1">
            <a:spLocks noGrp="1"/>
          </p:cNvSpPr>
          <p:nvPr>
            <p:ph type="ftr" idx="11"/>
          </p:nvPr>
        </p:nvSpPr>
        <p:spPr>
          <a:xfrm>
            <a:off x="3614873" y="4423895"/>
            <a:ext cx="4274400" cy="274500"/>
          </a:xfrm>
          <a:prstGeom prst="rect">
            <a:avLst/>
          </a:prstGeom>
          <a:noFill/>
          <a:ln>
            <a:noFill/>
          </a:ln>
        </p:spPr>
        <p:txBody>
          <a:bodyPr spcFirstLastPara="1" wrap="square" lIns="0" tIns="0" rIns="0" bIns="0" anchor="ctr" anchorCtr="0"/>
          <a:lstStyle>
            <a:lvl1pPr marR="0" lvl="0" algn="ctr">
              <a:lnSpc>
                <a:spcPct val="100000"/>
              </a:lnSpc>
              <a:spcBef>
                <a:spcPts val="0"/>
              </a:spcBef>
              <a:spcAft>
                <a:spcPts val="0"/>
              </a:spcAft>
              <a:buSzPts val="1400"/>
              <a:buNone/>
              <a:defRPr sz="1100" b="0" i="0" u="none" strike="noStrike" cap="none">
                <a:solidFill>
                  <a:srgbClr val="BFBFBF"/>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1" name="Google Shape;301;p76"/>
          <p:cNvSpPr txBox="1">
            <a:spLocks noGrp="1"/>
          </p:cNvSpPr>
          <p:nvPr>
            <p:ph type="sldNum" idx="12"/>
          </p:nvPr>
        </p:nvSpPr>
        <p:spPr>
          <a:xfrm>
            <a:off x="8088021" y="4423895"/>
            <a:ext cx="625500" cy="2745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 Purple - Blank">
  <p:cSld name="1. Purple - Blank">
    <p:bg>
      <p:bgPr>
        <a:blipFill>
          <a:blip r:embed="rId2">
            <a:alphaModFix/>
          </a:blip>
          <a:stretch>
            <a:fillRect/>
          </a:stretch>
        </a:blipFill>
        <a:effectLst/>
      </p:bgPr>
    </p:bg>
    <p:spTree>
      <p:nvGrpSpPr>
        <p:cNvPr id="1" name="Shape 302"/>
        <p:cNvGrpSpPr/>
        <p:nvPr/>
      </p:nvGrpSpPr>
      <p:grpSpPr>
        <a:xfrm>
          <a:off x="0" y="0"/>
          <a:ext cx="0" cy="0"/>
          <a:chOff x="0" y="0"/>
          <a:chExt cx="0" cy="0"/>
        </a:xfrm>
      </p:grpSpPr>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lt1"/>
        </a:solidFill>
        <a:effectLst/>
      </p:bgPr>
    </p:bg>
    <p:spTree>
      <p:nvGrpSpPr>
        <p:cNvPr id="1" name="Shape 303"/>
        <p:cNvGrpSpPr/>
        <p:nvPr/>
      </p:nvGrpSpPr>
      <p:grpSpPr>
        <a:xfrm>
          <a:off x="0" y="0"/>
          <a:ext cx="0" cy="0"/>
          <a:chOff x="0" y="0"/>
          <a:chExt cx="0" cy="0"/>
        </a:xfrm>
      </p:grpSpPr>
      <p:pic>
        <p:nvPicPr>
          <p:cNvPr id="304" name="Google Shape;304;p177"/>
          <p:cNvPicPr preferRelativeResize="0"/>
          <p:nvPr/>
        </p:nvPicPr>
        <p:blipFill rotWithShape="1">
          <a:blip r:embed="rId2">
            <a:alphaModFix/>
          </a:blip>
          <a:srcRect/>
          <a:stretch/>
        </p:blipFill>
        <p:spPr>
          <a:xfrm>
            <a:off x="0" y="0"/>
            <a:ext cx="9144002" cy="5143501"/>
          </a:xfrm>
          <a:prstGeom prst="rect">
            <a:avLst/>
          </a:prstGeom>
          <a:noFill/>
          <a:ln>
            <a:noFill/>
          </a:ln>
        </p:spPr>
      </p:pic>
      <p:sp>
        <p:nvSpPr>
          <p:cNvPr id="305" name="Google Shape;305;p177"/>
          <p:cNvSpPr txBox="1">
            <a:spLocks noGrp="1"/>
          </p:cNvSpPr>
          <p:nvPr>
            <p:ph type="ctrTitle"/>
          </p:nvPr>
        </p:nvSpPr>
        <p:spPr>
          <a:xfrm>
            <a:off x="755650" y="771525"/>
            <a:ext cx="7632600" cy="2004600"/>
          </a:xfrm>
          <a:prstGeom prst="rect">
            <a:avLst/>
          </a:prstGeom>
          <a:noFill/>
          <a:ln>
            <a:noFill/>
          </a:ln>
        </p:spPr>
        <p:txBody>
          <a:bodyPr spcFirstLastPara="1" wrap="square" lIns="0" tIns="0" rIns="0" bIns="0" anchor="ctr" anchorCtr="0"/>
          <a:lstStyle>
            <a:lvl1pPr marR="0" lvl="0" algn="ctr">
              <a:lnSpc>
                <a:spcPct val="90000"/>
              </a:lnSpc>
              <a:spcBef>
                <a:spcPts val="0"/>
              </a:spcBef>
              <a:spcAft>
                <a:spcPts val="0"/>
              </a:spcAft>
              <a:buClr>
                <a:schemeClr val="lt1"/>
              </a:buClr>
              <a:buSzPts val="4800"/>
              <a:buFont typeface="Arial"/>
              <a:buNone/>
              <a:defRPr sz="4800" b="1"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06" name="Google Shape;306;p177"/>
          <p:cNvSpPr txBox="1">
            <a:spLocks noGrp="1"/>
          </p:cNvSpPr>
          <p:nvPr>
            <p:ph type="subTitle" idx="1"/>
          </p:nvPr>
        </p:nvSpPr>
        <p:spPr>
          <a:xfrm>
            <a:off x="755650" y="2907271"/>
            <a:ext cx="7632600" cy="642600"/>
          </a:xfrm>
          <a:prstGeom prst="rect">
            <a:avLst/>
          </a:prstGeom>
          <a:noFill/>
          <a:ln>
            <a:noFill/>
          </a:ln>
        </p:spPr>
        <p:txBody>
          <a:bodyPr spcFirstLastPara="1" wrap="square" lIns="0" tIns="0" rIns="0" bIns="0" anchor="ctr" anchorCtr="0"/>
          <a:lstStyle>
            <a:lvl1pPr marR="0" lvl="0" algn="ctr">
              <a:lnSpc>
                <a:spcPct val="90000"/>
              </a:lnSpc>
              <a:spcBef>
                <a:spcPts val="100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1pPr>
            <a:lvl2pPr marR="0" lvl="1" algn="ctr">
              <a:lnSpc>
                <a:spcPct val="90000"/>
              </a:lnSpc>
              <a:spcBef>
                <a:spcPts val="500"/>
              </a:spcBef>
              <a:spcAft>
                <a:spcPts val="0"/>
              </a:spcAft>
              <a:buClr>
                <a:srgbClr val="414042"/>
              </a:buClr>
              <a:buSzPts val="2000"/>
              <a:buFont typeface="Arial"/>
              <a:buNone/>
              <a:defRPr sz="2000" b="0" i="0" u="none" strike="noStrike" cap="none">
                <a:solidFill>
                  <a:srgbClr val="414042"/>
                </a:solidFill>
                <a:latin typeface="Arial"/>
                <a:ea typeface="Arial"/>
                <a:cs typeface="Arial"/>
                <a:sym typeface="Arial"/>
              </a:defRPr>
            </a:lvl2pPr>
            <a:lvl3pPr marR="0" lvl="2" algn="ctr">
              <a:lnSpc>
                <a:spcPct val="90000"/>
              </a:lnSpc>
              <a:spcBef>
                <a:spcPts val="5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3pPr>
            <a:lvl4pPr marR="0" lvl="3" algn="ctr">
              <a:lnSpc>
                <a:spcPct val="90000"/>
              </a:lnSpc>
              <a:spcBef>
                <a:spcPts val="500"/>
              </a:spcBef>
              <a:spcAft>
                <a:spcPts val="0"/>
              </a:spcAft>
              <a:buClr>
                <a:srgbClr val="414042"/>
              </a:buClr>
              <a:buSzPts val="1600"/>
              <a:buFont typeface="Arial"/>
              <a:buNone/>
              <a:defRPr sz="1600" b="0" i="0" u="none" strike="noStrike" cap="none">
                <a:solidFill>
                  <a:srgbClr val="414042"/>
                </a:solidFill>
                <a:latin typeface="Arial"/>
                <a:ea typeface="Arial"/>
                <a:cs typeface="Arial"/>
                <a:sym typeface="Arial"/>
              </a:defRPr>
            </a:lvl4pPr>
            <a:lvl5pPr marR="0" lvl="4" algn="ctr">
              <a:lnSpc>
                <a:spcPct val="90000"/>
              </a:lnSpc>
              <a:spcBef>
                <a:spcPts val="500"/>
              </a:spcBef>
              <a:spcAft>
                <a:spcPts val="0"/>
              </a:spcAft>
              <a:buClr>
                <a:srgbClr val="414042"/>
              </a:buClr>
              <a:buSzPts val="1600"/>
              <a:buFont typeface="Arial"/>
              <a:buNone/>
              <a:defRPr sz="1600" b="0" i="0" u="none" strike="noStrike" cap="none">
                <a:solidFill>
                  <a:srgbClr val="414042"/>
                </a:solidFill>
                <a:latin typeface="Arial"/>
                <a:ea typeface="Arial"/>
                <a:cs typeface="Arial"/>
                <a:sym typeface="Arial"/>
              </a:defRPr>
            </a:lvl5pPr>
            <a:lvl6pPr marR="0" lvl="5"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307" name="Google Shape;307;p177"/>
          <p:cNvSpPr txBox="1">
            <a:spLocks noGrp="1"/>
          </p:cNvSpPr>
          <p:nvPr>
            <p:ph type="dt" idx="10"/>
          </p:nvPr>
        </p:nvSpPr>
        <p:spPr>
          <a:xfrm>
            <a:off x="2219706" y="4318534"/>
            <a:ext cx="1001400" cy="274500"/>
          </a:xfrm>
          <a:prstGeom prst="rect">
            <a:avLst/>
          </a:prstGeom>
          <a:noFill/>
          <a:ln>
            <a:noFill/>
          </a:ln>
        </p:spPr>
        <p:txBody>
          <a:bodyPr spcFirstLastPara="1" wrap="square" lIns="0" tIns="0" rIns="0" bIns="0" anchor="ctr" anchorCtr="0"/>
          <a:lstStyle>
            <a:lvl1pPr marR="0" lvl="0" algn="l">
              <a:lnSpc>
                <a:spcPct val="100000"/>
              </a:lnSpc>
              <a:spcBef>
                <a:spcPts val="0"/>
              </a:spcBef>
              <a:spcAft>
                <a:spcPts val="0"/>
              </a:spcAft>
              <a:buSzPts val="1400"/>
              <a:buNone/>
              <a:defRPr sz="1100"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8" name="Google Shape;308;p177"/>
          <p:cNvSpPr txBox="1">
            <a:spLocks noGrp="1"/>
          </p:cNvSpPr>
          <p:nvPr>
            <p:ph type="ftr" idx="11"/>
          </p:nvPr>
        </p:nvSpPr>
        <p:spPr>
          <a:xfrm>
            <a:off x="3631474" y="4318534"/>
            <a:ext cx="4369500" cy="274500"/>
          </a:xfrm>
          <a:prstGeom prst="rect">
            <a:avLst/>
          </a:prstGeom>
          <a:noFill/>
          <a:ln>
            <a:noFill/>
          </a:ln>
        </p:spPr>
        <p:txBody>
          <a:bodyPr spcFirstLastPara="1" wrap="square" lIns="0" tIns="0" rIns="0" bIns="0" anchor="ctr" anchorCtr="0"/>
          <a:lstStyle>
            <a:lvl1pPr marR="0" lvl="0" algn="ctr">
              <a:lnSpc>
                <a:spcPct val="100000"/>
              </a:lnSpc>
              <a:spcBef>
                <a:spcPts val="0"/>
              </a:spcBef>
              <a:spcAft>
                <a:spcPts val="0"/>
              </a:spcAft>
              <a:buSzPts val="1400"/>
              <a:buNone/>
              <a:defRPr sz="1100"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9" name="Google Shape;309;p177"/>
          <p:cNvSpPr txBox="1">
            <a:spLocks noGrp="1"/>
          </p:cNvSpPr>
          <p:nvPr>
            <p:ph type="sldNum" idx="12"/>
          </p:nvPr>
        </p:nvSpPr>
        <p:spPr>
          <a:xfrm>
            <a:off x="8348472" y="4318534"/>
            <a:ext cx="468600" cy="2745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310" name="Google Shape;310;p177"/>
          <p:cNvPicPr preferRelativeResize="0"/>
          <p:nvPr/>
        </p:nvPicPr>
        <p:blipFill rotWithShape="1">
          <a:blip r:embed="rId3">
            <a:alphaModFix/>
          </a:blip>
          <a:srcRect/>
          <a:stretch/>
        </p:blipFill>
        <p:spPr>
          <a:xfrm>
            <a:off x="0" y="4516824"/>
            <a:ext cx="9144000" cy="366713"/>
          </a:xfrm>
          <a:prstGeom prst="rect">
            <a:avLst/>
          </a:prstGeom>
          <a:noFill/>
          <a:ln>
            <a:noFill/>
          </a:ln>
        </p:spPr>
      </p:pic>
      <p:sp>
        <p:nvSpPr>
          <p:cNvPr id="311" name="Google Shape;311;p177"/>
          <p:cNvSpPr txBox="1">
            <a:spLocks noGrp="1"/>
          </p:cNvSpPr>
          <p:nvPr>
            <p:ph type="body" idx="2"/>
          </p:nvPr>
        </p:nvSpPr>
        <p:spPr>
          <a:xfrm>
            <a:off x="755650" y="3679437"/>
            <a:ext cx="7632600" cy="444900"/>
          </a:xfrm>
          <a:prstGeom prst="rect">
            <a:avLst/>
          </a:prstGeom>
          <a:noFill/>
          <a:ln>
            <a:noFill/>
          </a:ln>
        </p:spPr>
        <p:txBody>
          <a:bodyPr spcFirstLastPara="1" wrap="square" lIns="0" tIns="0" rIns="0" bIns="0" anchor="ctr" anchorCtr="0"/>
          <a:lstStyle>
            <a:lvl1pPr marL="457200" marR="0" lvl="0" indent="-228600" algn="ctr">
              <a:lnSpc>
                <a:spcPct val="90000"/>
              </a:lnSpc>
              <a:spcBef>
                <a:spcPts val="1000"/>
              </a:spcBef>
              <a:spcAft>
                <a:spcPts val="0"/>
              </a:spcAft>
              <a:buClr>
                <a:schemeClr val="lt1"/>
              </a:buClr>
              <a:buSzPts val="1100"/>
              <a:buFont typeface="Arial"/>
              <a:buNone/>
              <a:defRPr sz="1100" b="0" i="0" u="none" strike="noStrike" cap="none">
                <a:solidFill>
                  <a:schemeClr val="lt1"/>
                </a:solidFill>
                <a:latin typeface="Arial"/>
                <a:ea typeface="Arial"/>
                <a:cs typeface="Arial"/>
                <a:sym typeface="Arial"/>
              </a:defRPr>
            </a:lvl1pPr>
            <a:lvl2pPr marL="914400" marR="0" lvl="1" indent="-298450" algn="l">
              <a:lnSpc>
                <a:spcPct val="90000"/>
              </a:lnSpc>
              <a:spcBef>
                <a:spcPts val="500"/>
              </a:spcBef>
              <a:spcAft>
                <a:spcPts val="0"/>
              </a:spcAft>
              <a:buClr>
                <a:schemeClr val="lt1"/>
              </a:buClr>
              <a:buSzPts val="1100"/>
              <a:buFont typeface="Arial"/>
              <a:buChar char="•"/>
              <a:defRPr sz="1100" b="0" i="0" u="none" strike="noStrike" cap="none">
                <a:solidFill>
                  <a:schemeClr val="lt1"/>
                </a:solidFill>
                <a:latin typeface="Arial"/>
                <a:ea typeface="Arial"/>
                <a:cs typeface="Arial"/>
                <a:sym typeface="Arial"/>
              </a:defRPr>
            </a:lvl2pPr>
            <a:lvl3pPr marL="1371600" marR="0" lvl="2" indent="-298450" algn="l">
              <a:lnSpc>
                <a:spcPct val="90000"/>
              </a:lnSpc>
              <a:spcBef>
                <a:spcPts val="500"/>
              </a:spcBef>
              <a:spcAft>
                <a:spcPts val="0"/>
              </a:spcAft>
              <a:buClr>
                <a:schemeClr val="lt1"/>
              </a:buClr>
              <a:buSzPts val="1100"/>
              <a:buFont typeface="Arial"/>
              <a:buChar char="•"/>
              <a:defRPr sz="1100" b="0" i="0" u="none" strike="noStrike" cap="none">
                <a:solidFill>
                  <a:schemeClr val="lt1"/>
                </a:solidFill>
                <a:latin typeface="Arial"/>
                <a:ea typeface="Arial"/>
                <a:cs typeface="Arial"/>
                <a:sym typeface="Arial"/>
              </a:defRPr>
            </a:lvl3pPr>
            <a:lvl4pPr marL="1828800" marR="0" lvl="3" indent="-298450" algn="l">
              <a:lnSpc>
                <a:spcPct val="90000"/>
              </a:lnSpc>
              <a:spcBef>
                <a:spcPts val="500"/>
              </a:spcBef>
              <a:spcAft>
                <a:spcPts val="0"/>
              </a:spcAft>
              <a:buClr>
                <a:schemeClr val="lt1"/>
              </a:buClr>
              <a:buSzPts val="1100"/>
              <a:buFont typeface="Arial"/>
              <a:buChar char="•"/>
              <a:defRPr sz="1100" b="0" i="0" u="none" strike="noStrike" cap="none">
                <a:solidFill>
                  <a:schemeClr val="lt1"/>
                </a:solidFill>
                <a:latin typeface="Arial"/>
                <a:ea typeface="Arial"/>
                <a:cs typeface="Arial"/>
                <a:sym typeface="Arial"/>
              </a:defRPr>
            </a:lvl4pPr>
            <a:lvl5pPr marL="2286000" marR="0" lvl="4" indent="-298450" algn="l">
              <a:lnSpc>
                <a:spcPct val="90000"/>
              </a:lnSpc>
              <a:spcBef>
                <a:spcPts val="500"/>
              </a:spcBef>
              <a:spcAft>
                <a:spcPts val="0"/>
              </a:spcAft>
              <a:buClr>
                <a:schemeClr val="lt1"/>
              </a:buClr>
              <a:buSzPts val="1100"/>
              <a:buFont typeface="Arial"/>
              <a:buChar char="•"/>
              <a:defRPr sz="1100" b="0" i="0" u="none" strike="noStrike" cap="none">
                <a:solidFill>
                  <a:schemeClr val="lt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Dropdown Logo">
  <p:cSld name="Dropdown Logo">
    <p:spTree>
      <p:nvGrpSpPr>
        <p:cNvPr id="1" name="Shape 312"/>
        <p:cNvGrpSpPr/>
        <p:nvPr/>
      </p:nvGrpSpPr>
      <p:grpSpPr>
        <a:xfrm>
          <a:off x="0" y="0"/>
          <a:ext cx="0" cy="0"/>
          <a:chOff x="0" y="0"/>
          <a:chExt cx="0" cy="0"/>
        </a:xfrm>
      </p:grpSpPr>
      <p:sp>
        <p:nvSpPr>
          <p:cNvPr id="313" name="Google Shape;313;p178"/>
          <p:cNvSpPr txBox="1">
            <a:spLocks noGrp="1"/>
          </p:cNvSpPr>
          <p:nvPr>
            <p:ph type="dt" idx="10"/>
          </p:nvPr>
        </p:nvSpPr>
        <p:spPr>
          <a:xfrm>
            <a:off x="2301785" y="4423895"/>
            <a:ext cx="1095600" cy="274500"/>
          </a:xfrm>
          <a:prstGeom prst="rect">
            <a:avLst/>
          </a:prstGeom>
          <a:noFill/>
          <a:ln>
            <a:noFill/>
          </a:ln>
        </p:spPr>
        <p:txBody>
          <a:bodyPr spcFirstLastPara="1" wrap="square" lIns="0" tIns="0" rIns="0" bIns="0" anchor="ctr" anchorCtr="0"/>
          <a:lstStyle>
            <a:lvl1pPr marR="0" lvl="0" algn="l">
              <a:lnSpc>
                <a:spcPct val="100000"/>
              </a:lnSpc>
              <a:spcBef>
                <a:spcPts val="0"/>
              </a:spcBef>
              <a:spcAft>
                <a:spcPts val="0"/>
              </a:spcAft>
              <a:buSzPts val="1400"/>
              <a:buNone/>
              <a:defRPr sz="1100" b="0" i="0" u="none" strike="noStrike" cap="none">
                <a:solidFill>
                  <a:srgbClr val="BFBFBF"/>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4" name="Google Shape;314;p178"/>
          <p:cNvSpPr txBox="1">
            <a:spLocks noGrp="1"/>
          </p:cNvSpPr>
          <p:nvPr>
            <p:ph type="ftr" idx="11"/>
          </p:nvPr>
        </p:nvSpPr>
        <p:spPr>
          <a:xfrm>
            <a:off x="3614873" y="4423895"/>
            <a:ext cx="4274400" cy="274500"/>
          </a:xfrm>
          <a:prstGeom prst="rect">
            <a:avLst/>
          </a:prstGeom>
          <a:noFill/>
          <a:ln>
            <a:noFill/>
          </a:ln>
        </p:spPr>
        <p:txBody>
          <a:bodyPr spcFirstLastPara="1" wrap="square" lIns="0" tIns="0" rIns="0" bIns="0" anchor="ctr" anchorCtr="0"/>
          <a:lstStyle>
            <a:lvl1pPr marR="0" lvl="0" algn="ctr">
              <a:lnSpc>
                <a:spcPct val="100000"/>
              </a:lnSpc>
              <a:spcBef>
                <a:spcPts val="0"/>
              </a:spcBef>
              <a:spcAft>
                <a:spcPts val="0"/>
              </a:spcAft>
              <a:buSzPts val="1400"/>
              <a:buNone/>
              <a:defRPr sz="1100" b="0" i="0" u="none" strike="noStrike" cap="none">
                <a:solidFill>
                  <a:srgbClr val="BFBFBF"/>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5" name="Google Shape;315;p178"/>
          <p:cNvSpPr txBox="1">
            <a:spLocks noGrp="1"/>
          </p:cNvSpPr>
          <p:nvPr>
            <p:ph type="sldNum" idx="12"/>
          </p:nvPr>
        </p:nvSpPr>
        <p:spPr>
          <a:xfrm>
            <a:off x="8088021" y="4423895"/>
            <a:ext cx="625500" cy="2745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16" name="Google Shape;316;p178"/>
          <p:cNvSpPr txBox="1">
            <a:spLocks noGrp="1"/>
          </p:cNvSpPr>
          <p:nvPr>
            <p:ph type="body" idx="1"/>
          </p:nvPr>
        </p:nvSpPr>
        <p:spPr>
          <a:xfrm>
            <a:off x="1650010" y="4244828"/>
            <a:ext cx="5844000" cy="163800"/>
          </a:xfrm>
          <a:prstGeom prst="rect">
            <a:avLst/>
          </a:prstGeom>
          <a:noFill/>
          <a:ln>
            <a:noFill/>
          </a:ln>
        </p:spPr>
        <p:txBody>
          <a:bodyPr spcFirstLastPara="1" wrap="square" lIns="0" tIns="0" rIns="0" bIns="0" anchor="ctr" anchorCtr="0"/>
          <a:lstStyle>
            <a:lvl1pPr marL="457200" marR="0" lvl="0" indent="-228600" algn="ctr">
              <a:lnSpc>
                <a:spcPct val="100000"/>
              </a:lnSpc>
              <a:spcBef>
                <a:spcPts val="0"/>
              </a:spcBef>
              <a:spcAft>
                <a:spcPts val="0"/>
              </a:spcAft>
              <a:buClr>
                <a:srgbClr val="414042"/>
              </a:buClr>
              <a:buSzPts val="1200"/>
              <a:buFont typeface="Arial"/>
              <a:buNone/>
              <a:defRPr sz="1200" b="0" i="0" u="none" strike="noStrike" cap="none">
                <a:solidFill>
                  <a:srgbClr val="414042"/>
                </a:solidFill>
                <a:latin typeface="Arial"/>
                <a:ea typeface="Arial"/>
                <a:cs typeface="Arial"/>
                <a:sym typeface="Arial"/>
              </a:defRPr>
            </a:lvl1pPr>
            <a:lvl2pPr marL="914400" marR="0" lvl="1"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L="1371600" marR="0" lvl="2"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L="1828800" marR="0" lvl="3"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L="2286000" marR="0" lvl="4"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17" name="Google Shape;317;p178"/>
          <p:cNvSpPr txBox="1">
            <a:spLocks noGrp="1"/>
          </p:cNvSpPr>
          <p:nvPr>
            <p:ph type="body" idx="2"/>
          </p:nvPr>
        </p:nvSpPr>
        <p:spPr>
          <a:xfrm>
            <a:off x="1650010" y="2041525"/>
            <a:ext cx="5845200" cy="2027100"/>
          </a:xfrm>
          <a:prstGeom prst="rect">
            <a:avLst/>
          </a:prstGeom>
          <a:noFill/>
          <a:ln>
            <a:noFill/>
          </a:ln>
        </p:spPr>
        <p:txBody>
          <a:bodyPr spcFirstLastPara="1" wrap="square" lIns="0" tIns="0" rIns="0" bIns="0" anchor="ctr" anchorCtr="0"/>
          <a:lstStyle>
            <a:lvl1pPr marL="457200" marR="0" lvl="0" indent="-228600" algn="ctr">
              <a:lnSpc>
                <a:spcPct val="90000"/>
              </a:lnSpc>
              <a:spcBef>
                <a:spcPts val="1000"/>
              </a:spcBef>
              <a:spcAft>
                <a:spcPts val="0"/>
              </a:spcAft>
              <a:buClr>
                <a:srgbClr val="414042"/>
              </a:buClr>
              <a:buSzPts val="2400"/>
              <a:buFont typeface="Arial"/>
              <a:buNone/>
              <a:defRPr sz="2400" b="0" i="0" u="none" strike="noStrike" cap="none">
                <a:solidFill>
                  <a:srgbClr val="414042"/>
                </a:solidFill>
                <a:latin typeface="Arial"/>
                <a:ea typeface="Arial"/>
                <a:cs typeface="Arial"/>
                <a:sym typeface="Arial"/>
              </a:defRPr>
            </a:lvl1pPr>
            <a:lvl2pPr marL="914400" marR="0" lvl="1"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L="1371600" marR="0" lvl="2"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L="1828800" marR="0" lvl="3"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L="2286000" marR="0" lvl="4"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18" name="Google Shape;318;p178"/>
          <p:cNvSpPr>
            <a:spLocks noGrp="1"/>
          </p:cNvSpPr>
          <p:nvPr>
            <p:ph type="pic" idx="3"/>
          </p:nvPr>
        </p:nvSpPr>
        <p:spPr>
          <a:xfrm>
            <a:off x="4010025" y="0"/>
            <a:ext cx="1124100" cy="1860600"/>
          </a:xfrm>
          <a:prstGeom prst="rect">
            <a:avLst/>
          </a:prstGeom>
          <a:noFill/>
          <a:ln>
            <a:noFill/>
          </a:ln>
        </p:spPr>
        <p:txBody>
          <a:bodyPr spcFirstLastPara="1" wrap="square" lIns="0" tIns="0" rIns="0" bIns="0" anchor="ctr" anchorCtr="0"/>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1_Dropdown Logo">
  <p:cSld name="1_Dropdown Logo">
    <p:spTree>
      <p:nvGrpSpPr>
        <p:cNvPr id="1" name="Shape 319"/>
        <p:cNvGrpSpPr/>
        <p:nvPr/>
      </p:nvGrpSpPr>
      <p:grpSpPr>
        <a:xfrm>
          <a:off x="0" y="0"/>
          <a:ext cx="0" cy="0"/>
          <a:chOff x="0" y="0"/>
          <a:chExt cx="0" cy="0"/>
        </a:xfrm>
      </p:grpSpPr>
      <p:sp>
        <p:nvSpPr>
          <p:cNvPr id="320" name="Google Shape;320;p179"/>
          <p:cNvSpPr txBox="1">
            <a:spLocks noGrp="1"/>
          </p:cNvSpPr>
          <p:nvPr>
            <p:ph type="dt" idx="10"/>
          </p:nvPr>
        </p:nvSpPr>
        <p:spPr>
          <a:xfrm>
            <a:off x="2301785" y="4423895"/>
            <a:ext cx="1095600" cy="274500"/>
          </a:xfrm>
          <a:prstGeom prst="rect">
            <a:avLst/>
          </a:prstGeom>
          <a:noFill/>
          <a:ln>
            <a:noFill/>
          </a:ln>
        </p:spPr>
        <p:txBody>
          <a:bodyPr spcFirstLastPara="1" wrap="square" lIns="0" tIns="0" rIns="0" bIns="0" anchor="ctr" anchorCtr="0"/>
          <a:lstStyle>
            <a:lvl1pPr marR="0" lvl="0" algn="l">
              <a:lnSpc>
                <a:spcPct val="100000"/>
              </a:lnSpc>
              <a:spcBef>
                <a:spcPts val="0"/>
              </a:spcBef>
              <a:spcAft>
                <a:spcPts val="0"/>
              </a:spcAft>
              <a:buSzPts val="1400"/>
              <a:buNone/>
              <a:defRPr sz="1100" b="0" i="0" u="none" strike="noStrike" cap="none">
                <a:solidFill>
                  <a:srgbClr val="BFBFBF"/>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1" name="Google Shape;321;p179"/>
          <p:cNvSpPr txBox="1">
            <a:spLocks noGrp="1"/>
          </p:cNvSpPr>
          <p:nvPr>
            <p:ph type="ftr" idx="11"/>
          </p:nvPr>
        </p:nvSpPr>
        <p:spPr>
          <a:xfrm>
            <a:off x="3614873" y="4423895"/>
            <a:ext cx="4274400" cy="274500"/>
          </a:xfrm>
          <a:prstGeom prst="rect">
            <a:avLst/>
          </a:prstGeom>
          <a:noFill/>
          <a:ln>
            <a:noFill/>
          </a:ln>
        </p:spPr>
        <p:txBody>
          <a:bodyPr spcFirstLastPara="1" wrap="square" lIns="0" tIns="0" rIns="0" bIns="0" anchor="ctr" anchorCtr="0"/>
          <a:lstStyle>
            <a:lvl1pPr marR="0" lvl="0" algn="ctr">
              <a:lnSpc>
                <a:spcPct val="100000"/>
              </a:lnSpc>
              <a:spcBef>
                <a:spcPts val="0"/>
              </a:spcBef>
              <a:spcAft>
                <a:spcPts val="0"/>
              </a:spcAft>
              <a:buSzPts val="1400"/>
              <a:buNone/>
              <a:defRPr sz="1100" b="0" i="0" u="none" strike="noStrike" cap="none">
                <a:solidFill>
                  <a:srgbClr val="BFBFBF"/>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2" name="Google Shape;322;p179"/>
          <p:cNvSpPr txBox="1">
            <a:spLocks noGrp="1"/>
          </p:cNvSpPr>
          <p:nvPr>
            <p:ph type="sldNum" idx="12"/>
          </p:nvPr>
        </p:nvSpPr>
        <p:spPr>
          <a:xfrm>
            <a:off x="8088021" y="4423895"/>
            <a:ext cx="625500" cy="2745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23" name="Google Shape;323;p179"/>
          <p:cNvSpPr txBox="1">
            <a:spLocks noGrp="1"/>
          </p:cNvSpPr>
          <p:nvPr>
            <p:ph type="body" idx="1"/>
          </p:nvPr>
        </p:nvSpPr>
        <p:spPr>
          <a:xfrm>
            <a:off x="1650010" y="4244828"/>
            <a:ext cx="5844000" cy="163800"/>
          </a:xfrm>
          <a:prstGeom prst="rect">
            <a:avLst/>
          </a:prstGeom>
          <a:noFill/>
          <a:ln>
            <a:noFill/>
          </a:ln>
        </p:spPr>
        <p:txBody>
          <a:bodyPr spcFirstLastPara="1" wrap="square" lIns="0" tIns="0" rIns="0" bIns="0" anchor="ctr" anchorCtr="0"/>
          <a:lstStyle>
            <a:lvl1pPr marL="457200" marR="0" lvl="0" indent="-228600" algn="ctr">
              <a:lnSpc>
                <a:spcPct val="100000"/>
              </a:lnSpc>
              <a:spcBef>
                <a:spcPts val="0"/>
              </a:spcBef>
              <a:spcAft>
                <a:spcPts val="0"/>
              </a:spcAft>
              <a:buClr>
                <a:srgbClr val="414042"/>
              </a:buClr>
              <a:buSzPts val="1200"/>
              <a:buFont typeface="Arial"/>
              <a:buNone/>
              <a:defRPr sz="1200" b="0" i="0" u="none" strike="noStrike" cap="none">
                <a:solidFill>
                  <a:srgbClr val="414042"/>
                </a:solidFill>
                <a:latin typeface="Arial"/>
                <a:ea typeface="Arial"/>
                <a:cs typeface="Arial"/>
                <a:sym typeface="Arial"/>
              </a:defRPr>
            </a:lvl1pPr>
            <a:lvl2pPr marL="914400" marR="0" lvl="1"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L="1371600" marR="0" lvl="2"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L="1828800" marR="0" lvl="3"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L="2286000" marR="0" lvl="4"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324" name="Google Shape;324;p179"/>
          <p:cNvPicPr preferRelativeResize="0"/>
          <p:nvPr/>
        </p:nvPicPr>
        <p:blipFill rotWithShape="1">
          <a:blip r:embed="rId2">
            <a:alphaModFix/>
          </a:blip>
          <a:srcRect t="44351"/>
          <a:stretch/>
        </p:blipFill>
        <p:spPr>
          <a:xfrm>
            <a:off x="4001662" y="0"/>
            <a:ext cx="1140849" cy="965401"/>
          </a:xfrm>
          <a:prstGeom prst="rect">
            <a:avLst/>
          </a:prstGeom>
          <a:noFill/>
          <a:ln>
            <a:noFill/>
          </a:ln>
        </p:spPr>
      </p:pic>
      <p:sp>
        <p:nvSpPr>
          <p:cNvPr id="325" name="Google Shape;325;p179"/>
          <p:cNvSpPr>
            <a:spLocks noGrp="1"/>
          </p:cNvSpPr>
          <p:nvPr>
            <p:ph type="pic" idx="2"/>
          </p:nvPr>
        </p:nvSpPr>
        <p:spPr>
          <a:xfrm>
            <a:off x="2919412" y="1141413"/>
            <a:ext cx="3305100" cy="719100"/>
          </a:xfrm>
          <a:prstGeom prst="rect">
            <a:avLst/>
          </a:prstGeom>
          <a:noFill/>
          <a:ln>
            <a:noFill/>
          </a:ln>
        </p:spPr>
        <p:txBody>
          <a:bodyPr spcFirstLastPara="1" wrap="square" lIns="0" tIns="0" rIns="0" bIns="0" anchor="ctr" anchorCtr="0"/>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6" name="Google Shape;326;p179"/>
          <p:cNvSpPr txBox="1">
            <a:spLocks noGrp="1"/>
          </p:cNvSpPr>
          <p:nvPr>
            <p:ph type="body" idx="3"/>
          </p:nvPr>
        </p:nvSpPr>
        <p:spPr>
          <a:xfrm>
            <a:off x="1650010" y="2041525"/>
            <a:ext cx="5845200" cy="2027100"/>
          </a:xfrm>
          <a:prstGeom prst="rect">
            <a:avLst/>
          </a:prstGeom>
          <a:noFill/>
          <a:ln>
            <a:noFill/>
          </a:ln>
        </p:spPr>
        <p:txBody>
          <a:bodyPr spcFirstLastPara="1" wrap="square" lIns="0" tIns="0" rIns="0" bIns="0" anchor="ctr" anchorCtr="0"/>
          <a:lstStyle>
            <a:lvl1pPr marL="457200" marR="0" lvl="0" indent="-228600" algn="ctr">
              <a:lnSpc>
                <a:spcPct val="90000"/>
              </a:lnSpc>
              <a:spcBef>
                <a:spcPts val="1000"/>
              </a:spcBef>
              <a:spcAft>
                <a:spcPts val="0"/>
              </a:spcAft>
              <a:buClr>
                <a:srgbClr val="414042"/>
              </a:buClr>
              <a:buSzPts val="2400"/>
              <a:buFont typeface="Arial"/>
              <a:buNone/>
              <a:defRPr sz="2400" b="0" i="0" u="none" strike="noStrike" cap="none">
                <a:solidFill>
                  <a:srgbClr val="414042"/>
                </a:solidFill>
                <a:latin typeface="Arial"/>
                <a:ea typeface="Arial"/>
                <a:cs typeface="Arial"/>
                <a:sym typeface="Arial"/>
              </a:defRPr>
            </a:lvl1pPr>
            <a:lvl2pPr marL="914400" marR="0" lvl="1"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L="1371600" marR="0" lvl="2"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L="1828800" marR="0" lvl="3"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L="2286000" marR="0" lvl="4"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3 Icon Slide">
  <p:cSld name="3 Icon Slide">
    <p:spTree>
      <p:nvGrpSpPr>
        <p:cNvPr id="1" name="Shape 327"/>
        <p:cNvGrpSpPr/>
        <p:nvPr/>
      </p:nvGrpSpPr>
      <p:grpSpPr>
        <a:xfrm>
          <a:off x="0" y="0"/>
          <a:ext cx="0" cy="0"/>
          <a:chOff x="0" y="0"/>
          <a:chExt cx="0" cy="0"/>
        </a:xfrm>
      </p:grpSpPr>
      <p:sp>
        <p:nvSpPr>
          <p:cNvPr id="328" name="Google Shape;328;p180"/>
          <p:cNvSpPr txBox="1">
            <a:spLocks noGrp="1"/>
          </p:cNvSpPr>
          <p:nvPr>
            <p:ph type="title"/>
          </p:nvPr>
        </p:nvSpPr>
        <p:spPr>
          <a:xfrm>
            <a:off x="755650" y="710765"/>
            <a:ext cx="7632600" cy="431700"/>
          </a:xfrm>
          <a:prstGeom prst="rect">
            <a:avLst/>
          </a:prstGeom>
          <a:noFill/>
          <a:ln>
            <a:noFill/>
          </a:ln>
        </p:spPr>
        <p:txBody>
          <a:bodyPr spcFirstLastPara="1" wrap="square" lIns="0" tIns="0" rIns="0" bIns="0" anchor="ctr" anchorCtr="0"/>
          <a:lstStyle>
            <a:lvl1pPr marR="0" lvl="0" algn="l">
              <a:lnSpc>
                <a:spcPct val="90000"/>
              </a:lnSpc>
              <a:spcBef>
                <a:spcPts val="0"/>
              </a:spcBef>
              <a:spcAft>
                <a:spcPts val="0"/>
              </a:spcAft>
              <a:buClr>
                <a:srgbClr val="414042"/>
              </a:buClr>
              <a:buSzPts val="2800"/>
              <a:buFont typeface="Arial"/>
              <a:buNone/>
              <a:defRPr sz="2800" b="1" i="0" u="none" strike="noStrike" cap="none">
                <a:solidFill>
                  <a:srgbClr val="414042"/>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29" name="Google Shape;329;p180"/>
          <p:cNvSpPr txBox="1">
            <a:spLocks noGrp="1"/>
          </p:cNvSpPr>
          <p:nvPr>
            <p:ph type="dt" idx="10"/>
          </p:nvPr>
        </p:nvSpPr>
        <p:spPr>
          <a:xfrm>
            <a:off x="2301785" y="4423895"/>
            <a:ext cx="1095600" cy="274500"/>
          </a:xfrm>
          <a:prstGeom prst="rect">
            <a:avLst/>
          </a:prstGeom>
          <a:noFill/>
          <a:ln>
            <a:noFill/>
          </a:ln>
        </p:spPr>
        <p:txBody>
          <a:bodyPr spcFirstLastPara="1" wrap="square" lIns="0" tIns="0" rIns="0" bIns="0" anchor="ctr" anchorCtr="0"/>
          <a:lstStyle>
            <a:lvl1pPr marR="0" lvl="0" algn="l">
              <a:lnSpc>
                <a:spcPct val="100000"/>
              </a:lnSpc>
              <a:spcBef>
                <a:spcPts val="0"/>
              </a:spcBef>
              <a:spcAft>
                <a:spcPts val="0"/>
              </a:spcAft>
              <a:buSzPts val="1400"/>
              <a:buNone/>
              <a:defRPr sz="1100" b="0" i="0" u="none" strike="noStrike" cap="none">
                <a:solidFill>
                  <a:srgbClr val="BFBFBF"/>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30" name="Google Shape;330;p180"/>
          <p:cNvSpPr txBox="1">
            <a:spLocks noGrp="1"/>
          </p:cNvSpPr>
          <p:nvPr>
            <p:ph type="ftr" idx="11"/>
          </p:nvPr>
        </p:nvSpPr>
        <p:spPr>
          <a:xfrm>
            <a:off x="3614873" y="4423895"/>
            <a:ext cx="4274400" cy="274500"/>
          </a:xfrm>
          <a:prstGeom prst="rect">
            <a:avLst/>
          </a:prstGeom>
          <a:noFill/>
          <a:ln>
            <a:noFill/>
          </a:ln>
        </p:spPr>
        <p:txBody>
          <a:bodyPr spcFirstLastPara="1" wrap="square" lIns="0" tIns="0" rIns="0" bIns="0" anchor="ctr" anchorCtr="0"/>
          <a:lstStyle>
            <a:lvl1pPr marR="0" lvl="0" algn="ctr">
              <a:lnSpc>
                <a:spcPct val="100000"/>
              </a:lnSpc>
              <a:spcBef>
                <a:spcPts val="0"/>
              </a:spcBef>
              <a:spcAft>
                <a:spcPts val="0"/>
              </a:spcAft>
              <a:buSzPts val="1400"/>
              <a:buNone/>
              <a:defRPr sz="1100" b="0" i="0" u="none" strike="noStrike" cap="none">
                <a:solidFill>
                  <a:srgbClr val="BFBFBF"/>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31" name="Google Shape;331;p180"/>
          <p:cNvSpPr txBox="1">
            <a:spLocks noGrp="1"/>
          </p:cNvSpPr>
          <p:nvPr>
            <p:ph type="sldNum" idx="12"/>
          </p:nvPr>
        </p:nvSpPr>
        <p:spPr>
          <a:xfrm>
            <a:off x="8088021" y="4423895"/>
            <a:ext cx="625500" cy="2745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32" name="Google Shape;332;p180"/>
          <p:cNvSpPr>
            <a:spLocks noGrp="1"/>
          </p:cNvSpPr>
          <p:nvPr>
            <p:ph type="pic" idx="2"/>
          </p:nvPr>
        </p:nvSpPr>
        <p:spPr>
          <a:xfrm>
            <a:off x="1625796" y="1809632"/>
            <a:ext cx="698400" cy="698400"/>
          </a:xfrm>
          <a:prstGeom prst="rect">
            <a:avLst/>
          </a:prstGeom>
          <a:noFill/>
          <a:ln>
            <a:noFill/>
          </a:ln>
        </p:spPr>
        <p:txBody>
          <a:bodyPr spcFirstLastPara="1" wrap="square" lIns="0" tIns="0" rIns="0" bIns="0" anchor="ctr" anchorCtr="0"/>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3" name="Google Shape;333;p180"/>
          <p:cNvSpPr>
            <a:spLocks noGrp="1"/>
          </p:cNvSpPr>
          <p:nvPr>
            <p:ph type="pic" idx="3"/>
          </p:nvPr>
        </p:nvSpPr>
        <p:spPr>
          <a:xfrm>
            <a:off x="6819703" y="1809632"/>
            <a:ext cx="698400" cy="698400"/>
          </a:xfrm>
          <a:prstGeom prst="rect">
            <a:avLst/>
          </a:prstGeom>
          <a:noFill/>
          <a:ln>
            <a:noFill/>
          </a:ln>
        </p:spPr>
        <p:txBody>
          <a:bodyPr spcFirstLastPara="1" wrap="square" lIns="0" tIns="0" rIns="0" bIns="0" anchor="ctr" anchorCtr="0"/>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4" name="Google Shape;334;p180"/>
          <p:cNvSpPr txBox="1">
            <a:spLocks noGrp="1"/>
          </p:cNvSpPr>
          <p:nvPr>
            <p:ph type="body" idx="1"/>
          </p:nvPr>
        </p:nvSpPr>
        <p:spPr>
          <a:xfrm>
            <a:off x="755650" y="2652362"/>
            <a:ext cx="2355900" cy="872400"/>
          </a:xfrm>
          <a:prstGeom prst="rect">
            <a:avLst/>
          </a:prstGeom>
          <a:noFill/>
          <a:ln>
            <a:noFill/>
          </a:ln>
        </p:spPr>
        <p:txBody>
          <a:bodyPr spcFirstLastPara="1" wrap="square" lIns="0" tIns="0" rIns="0" bIns="0" anchor="ctr" anchorCtr="0"/>
          <a:lstStyle>
            <a:lvl1pPr marL="457200" marR="0" lvl="0" indent="-228600" algn="ctr">
              <a:lnSpc>
                <a:spcPct val="100000"/>
              </a:lnSpc>
              <a:spcBef>
                <a:spcPts val="0"/>
              </a:spcBef>
              <a:spcAft>
                <a:spcPts val="0"/>
              </a:spcAft>
              <a:buClr>
                <a:srgbClr val="414042"/>
              </a:buClr>
              <a:buSzPts val="1100"/>
              <a:buFont typeface="Arial"/>
              <a:buNone/>
              <a:defRPr sz="1100" b="0" i="0" u="none" strike="noStrike" cap="none">
                <a:solidFill>
                  <a:srgbClr val="414042"/>
                </a:solidFill>
                <a:latin typeface="Arial"/>
                <a:ea typeface="Arial"/>
                <a:cs typeface="Arial"/>
                <a:sym typeface="Arial"/>
              </a:defRPr>
            </a:lvl1pPr>
            <a:lvl2pPr marL="914400" marR="0" lvl="1"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L="1371600" marR="0" lvl="2"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L="1828800" marR="0" lvl="3"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L="2286000" marR="0" lvl="4"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5" name="Google Shape;335;p180"/>
          <p:cNvSpPr>
            <a:spLocks noGrp="1"/>
          </p:cNvSpPr>
          <p:nvPr>
            <p:ph type="pic" idx="4"/>
          </p:nvPr>
        </p:nvSpPr>
        <p:spPr>
          <a:xfrm>
            <a:off x="4222750" y="1809632"/>
            <a:ext cx="698400" cy="698400"/>
          </a:xfrm>
          <a:prstGeom prst="rect">
            <a:avLst/>
          </a:prstGeom>
          <a:noFill/>
          <a:ln>
            <a:noFill/>
          </a:ln>
        </p:spPr>
        <p:txBody>
          <a:bodyPr spcFirstLastPara="1" wrap="square" lIns="0" tIns="0" rIns="0" bIns="0" anchor="ctr" anchorCtr="0"/>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6" name="Google Shape;336;p180"/>
          <p:cNvSpPr txBox="1">
            <a:spLocks noGrp="1"/>
          </p:cNvSpPr>
          <p:nvPr>
            <p:ph type="body" idx="5"/>
          </p:nvPr>
        </p:nvSpPr>
        <p:spPr>
          <a:xfrm>
            <a:off x="6032309" y="2652362"/>
            <a:ext cx="2355900" cy="872400"/>
          </a:xfrm>
          <a:prstGeom prst="rect">
            <a:avLst/>
          </a:prstGeom>
          <a:noFill/>
          <a:ln>
            <a:noFill/>
          </a:ln>
        </p:spPr>
        <p:txBody>
          <a:bodyPr spcFirstLastPara="1" wrap="square" lIns="0" tIns="0" rIns="0" bIns="0" anchor="ctr" anchorCtr="0"/>
          <a:lstStyle>
            <a:lvl1pPr marL="457200" marR="0" lvl="0" indent="-228600" algn="ctr">
              <a:lnSpc>
                <a:spcPct val="100000"/>
              </a:lnSpc>
              <a:spcBef>
                <a:spcPts val="0"/>
              </a:spcBef>
              <a:spcAft>
                <a:spcPts val="0"/>
              </a:spcAft>
              <a:buClr>
                <a:srgbClr val="414042"/>
              </a:buClr>
              <a:buSzPts val="1100"/>
              <a:buFont typeface="Arial"/>
              <a:buNone/>
              <a:defRPr sz="1100" b="0" i="0" u="none" strike="noStrike" cap="none">
                <a:solidFill>
                  <a:srgbClr val="414042"/>
                </a:solidFill>
                <a:latin typeface="Arial"/>
                <a:ea typeface="Arial"/>
                <a:cs typeface="Arial"/>
                <a:sym typeface="Arial"/>
              </a:defRPr>
            </a:lvl1pPr>
            <a:lvl2pPr marL="914400" marR="0" lvl="1"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L="1371600" marR="0" lvl="2"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L="1828800" marR="0" lvl="3"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L="2286000" marR="0" lvl="4"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7" name="Google Shape;337;p180"/>
          <p:cNvSpPr txBox="1">
            <a:spLocks noGrp="1"/>
          </p:cNvSpPr>
          <p:nvPr>
            <p:ph type="body" idx="6"/>
          </p:nvPr>
        </p:nvSpPr>
        <p:spPr>
          <a:xfrm>
            <a:off x="3395969" y="2652362"/>
            <a:ext cx="2355900" cy="872400"/>
          </a:xfrm>
          <a:prstGeom prst="rect">
            <a:avLst/>
          </a:prstGeom>
          <a:noFill/>
          <a:ln>
            <a:noFill/>
          </a:ln>
        </p:spPr>
        <p:txBody>
          <a:bodyPr spcFirstLastPara="1" wrap="square" lIns="0" tIns="0" rIns="0" bIns="0" anchor="ctr" anchorCtr="0"/>
          <a:lstStyle>
            <a:lvl1pPr marL="457200" marR="0" lvl="0" indent="-228600" algn="ctr">
              <a:lnSpc>
                <a:spcPct val="100000"/>
              </a:lnSpc>
              <a:spcBef>
                <a:spcPts val="0"/>
              </a:spcBef>
              <a:spcAft>
                <a:spcPts val="0"/>
              </a:spcAft>
              <a:buClr>
                <a:srgbClr val="414042"/>
              </a:buClr>
              <a:buSzPts val="1100"/>
              <a:buFont typeface="Arial"/>
              <a:buNone/>
              <a:defRPr sz="1100" b="0" i="0" u="none" strike="noStrike" cap="none">
                <a:solidFill>
                  <a:srgbClr val="414042"/>
                </a:solidFill>
                <a:latin typeface="Arial"/>
                <a:ea typeface="Arial"/>
                <a:cs typeface="Arial"/>
                <a:sym typeface="Arial"/>
              </a:defRPr>
            </a:lvl1pPr>
            <a:lvl2pPr marL="914400" marR="0" lvl="1"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L="1371600" marR="0" lvl="2"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L="1828800" marR="0" lvl="3"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L="2286000" marR="0" lvl="4"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3x2 Icon Slide">
  <p:cSld name="3x2 Icon Slide">
    <p:spTree>
      <p:nvGrpSpPr>
        <p:cNvPr id="1" name="Shape 338"/>
        <p:cNvGrpSpPr/>
        <p:nvPr/>
      </p:nvGrpSpPr>
      <p:grpSpPr>
        <a:xfrm>
          <a:off x="0" y="0"/>
          <a:ext cx="0" cy="0"/>
          <a:chOff x="0" y="0"/>
          <a:chExt cx="0" cy="0"/>
        </a:xfrm>
      </p:grpSpPr>
      <p:sp>
        <p:nvSpPr>
          <p:cNvPr id="339" name="Google Shape;339;p181"/>
          <p:cNvSpPr txBox="1">
            <a:spLocks noGrp="1"/>
          </p:cNvSpPr>
          <p:nvPr>
            <p:ph type="title"/>
          </p:nvPr>
        </p:nvSpPr>
        <p:spPr>
          <a:xfrm>
            <a:off x="755650" y="712788"/>
            <a:ext cx="7632600" cy="431700"/>
          </a:xfrm>
          <a:prstGeom prst="rect">
            <a:avLst/>
          </a:prstGeom>
          <a:noFill/>
          <a:ln>
            <a:noFill/>
          </a:ln>
        </p:spPr>
        <p:txBody>
          <a:bodyPr spcFirstLastPara="1" wrap="square" lIns="0" tIns="0" rIns="0" bIns="0" anchor="ctr" anchorCtr="0"/>
          <a:lstStyle>
            <a:lvl1pPr marR="0" lvl="0" algn="l">
              <a:lnSpc>
                <a:spcPct val="90000"/>
              </a:lnSpc>
              <a:spcBef>
                <a:spcPts val="0"/>
              </a:spcBef>
              <a:spcAft>
                <a:spcPts val="0"/>
              </a:spcAft>
              <a:buClr>
                <a:srgbClr val="414042"/>
              </a:buClr>
              <a:buSzPts val="2800"/>
              <a:buFont typeface="Arial"/>
              <a:buNone/>
              <a:defRPr sz="2800" b="1" i="0" u="none" strike="noStrike" cap="none">
                <a:solidFill>
                  <a:srgbClr val="414042"/>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40" name="Google Shape;340;p181"/>
          <p:cNvSpPr txBox="1">
            <a:spLocks noGrp="1"/>
          </p:cNvSpPr>
          <p:nvPr>
            <p:ph type="dt" idx="10"/>
          </p:nvPr>
        </p:nvSpPr>
        <p:spPr>
          <a:xfrm>
            <a:off x="2301785" y="4423895"/>
            <a:ext cx="1095600" cy="274500"/>
          </a:xfrm>
          <a:prstGeom prst="rect">
            <a:avLst/>
          </a:prstGeom>
          <a:noFill/>
          <a:ln>
            <a:noFill/>
          </a:ln>
        </p:spPr>
        <p:txBody>
          <a:bodyPr spcFirstLastPara="1" wrap="square" lIns="0" tIns="0" rIns="0" bIns="0" anchor="ctr" anchorCtr="0"/>
          <a:lstStyle>
            <a:lvl1pPr marR="0" lvl="0" algn="l">
              <a:lnSpc>
                <a:spcPct val="100000"/>
              </a:lnSpc>
              <a:spcBef>
                <a:spcPts val="0"/>
              </a:spcBef>
              <a:spcAft>
                <a:spcPts val="0"/>
              </a:spcAft>
              <a:buSzPts val="1400"/>
              <a:buNone/>
              <a:defRPr sz="1100" b="0" i="0" u="none" strike="noStrike" cap="none">
                <a:solidFill>
                  <a:srgbClr val="BFBFBF"/>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1" name="Google Shape;341;p181"/>
          <p:cNvSpPr txBox="1">
            <a:spLocks noGrp="1"/>
          </p:cNvSpPr>
          <p:nvPr>
            <p:ph type="ftr" idx="11"/>
          </p:nvPr>
        </p:nvSpPr>
        <p:spPr>
          <a:xfrm>
            <a:off x="3614873" y="4423895"/>
            <a:ext cx="4274400" cy="274500"/>
          </a:xfrm>
          <a:prstGeom prst="rect">
            <a:avLst/>
          </a:prstGeom>
          <a:noFill/>
          <a:ln>
            <a:noFill/>
          </a:ln>
        </p:spPr>
        <p:txBody>
          <a:bodyPr spcFirstLastPara="1" wrap="square" lIns="0" tIns="0" rIns="0" bIns="0" anchor="ctr" anchorCtr="0"/>
          <a:lstStyle>
            <a:lvl1pPr marR="0" lvl="0" algn="ctr">
              <a:lnSpc>
                <a:spcPct val="100000"/>
              </a:lnSpc>
              <a:spcBef>
                <a:spcPts val="0"/>
              </a:spcBef>
              <a:spcAft>
                <a:spcPts val="0"/>
              </a:spcAft>
              <a:buSzPts val="1400"/>
              <a:buNone/>
              <a:defRPr sz="1100" b="0" i="0" u="none" strike="noStrike" cap="none">
                <a:solidFill>
                  <a:srgbClr val="BFBFBF"/>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42" name="Google Shape;342;p181"/>
          <p:cNvSpPr txBox="1">
            <a:spLocks noGrp="1"/>
          </p:cNvSpPr>
          <p:nvPr>
            <p:ph type="sldNum" idx="12"/>
          </p:nvPr>
        </p:nvSpPr>
        <p:spPr>
          <a:xfrm>
            <a:off x="8088021" y="4423895"/>
            <a:ext cx="625500" cy="2745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43" name="Google Shape;343;p181"/>
          <p:cNvSpPr>
            <a:spLocks noGrp="1"/>
          </p:cNvSpPr>
          <p:nvPr>
            <p:ph type="pic" idx="2"/>
          </p:nvPr>
        </p:nvSpPr>
        <p:spPr>
          <a:xfrm>
            <a:off x="1625796" y="1203325"/>
            <a:ext cx="698400" cy="698400"/>
          </a:xfrm>
          <a:prstGeom prst="rect">
            <a:avLst/>
          </a:prstGeom>
          <a:noFill/>
          <a:ln>
            <a:noFill/>
          </a:ln>
        </p:spPr>
        <p:txBody>
          <a:bodyPr spcFirstLastPara="1" wrap="square" lIns="0" tIns="0" rIns="0" bIns="0" anchor="ctr" anchorCtr="0"/>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44" name="Google Shape;344;p181"/>
          <p:cNvSpPr>
            <a:spLocks noGrp="1"/>
          </p:cNvSpPr>
          <p:nvPr>
            <p:ph type="pic" idx="3"/>
          </p:nvPr>
        </p:nvSpPr>
        <p:spPr>
          <a:xfrm>
            <a:off x="6819703" y="1203325"/>
            <a:ext cx="698400" cy="698400"/>
          </a:xfrm>
          <a:prstGeom prst="rect">
            <a:avLst/>
          </a:prstGeom>
          <a:noFill/>
          <a:ln>
            <a:noFill/>
          </a:ln>
        </p:spPr>
        <p:txBody>
          <a:bodyPr spcFirstLastPara="1" wrap="square" lIns="0" tIns="0" rIns="0" bIns="0" anchor="ctr" anchorCtr="0"/>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45" name="Google Shape;345;p181"/>
          <p:cNvSpPr>
            <a:spLocks noGrp="1"/>
          </p:cNvSpPr>
          <p:nvPr>
            <p:ph type="pic" idx="4"/>
          </p:nvPr>
        </p:nvSpPr>
        <p:spPr>
          <a:xfrm>
            <a:off x="4222750" y="1203325"/>
            <a:ext cx="698400" cy="698400"/>
          </a:xfrm>
          <a:prstGeom prst="rect">
            <a:avLst/>
          </a:prstGeom>
          <a:noFill/>
          <a:ln>
            <a:noFill/>
          </a:ln>
        </p:spPr>
        <p:txBody>
          <a:bodyPr spcFirstLastPara="1" wrap="square" lIns="0" tIns="0" rIns="0" bIns="0" anchor="ctr" anchorCtr="0"/>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46" name="Google Shape;346;p181"/>
          <p:cNvSpPr>
            <a:spLocks noGrp="1"/>
          </p:cNvSpPr>
          <p:nvPr>
            <p:ph type="pic" idx="5"/>
          </p:nvPr>
        </p:nvSpPr>
        <p:spPr>
          <a:xfrm>
            <a:off x="1625796" y="2913993"/>
            <a:ext cx="698400" cy="698400"/>
          </a:xfrm>
          <a:prstGeom prst="rect">
            <a:avLst/>
          </a:prstGeom>
          <a:noFill/>
          <a:ln>
            <a:noFill/>
          </a:ln>
        </p:spPr>
        <p:txBody>
          <a:bodyPr spcFirstLastPara="1" wrap="square" lIns="0" tIns="0" rIns="0" bIns="0" anchor="ctr" anchorCtr="0"/>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47" name="Google Shape;347;p181"/>
          <p:cNvSpPr>
            <a:spLocks noGrp="1"/>
          </p:cNvSpPr>
          <p:nvPr>
            <p:ph type="pic" idx="6"/>
          </p:nvPr>
        </p:nvSpPr>
        <p:spPr>
          <a:xfrm>
            <a:off x="6819703" y="2913993"/>
            <a:ext cx="698400" cy="698400"/>
          </a:xfrm>
          <a:prstGeom prst="rect">
            <a:avLst/>
          </a:prstGeom>
          <a:noFill/>
          <a:ln>
            <a:noFill/>
          </a:ln>
        </p:spPr>
        <p:txBody>
          <a:bodyPr spcFirstLastPara="1" wrap="square" lIns="0" tIns="0" rIns="0" bIns="0" anchor="ctr" anchorCtr="0"/>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48" name="Google Shape;348;p181"/>
          <p:cNvSpPr>
            <a:spLocks noGrp="1"/>
          </p:cNvSpPr>
          <p:nvPr>
            <p:ph type="pic" idx="7"/>
          </p:nvPr>
        </p:nvSpPr>
        <p:spPr>
          <a:xfrm>
            <a:off x="4222750" y="2913993"/>
            <a:ext cx="698400" cy="698400"/>
          </a:xfrm>
          <a:prstGeom prst="rect">
            <a:avLst/>
          </a:prstGeom>
          <a:noFill/>
          <a:ln>
            <a:noFill/>
          </a:ln>
        </p:spPr>
        <p:txBody>
          <a:bodyPr spcFirstLastPara="1" wrap="square" lIns="0" tIns="0" rIns="0" bIns="0" anchor="ctr" anchorCtr="0"/>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49" name="Google Shape;349;p181"/>
          <p:cNvSpPr txBox="1">
            <a:spLocks noGrp="1"/>
          </p:cNvSpPr>
          <p:nvPr>
            <p:ph type="body" idx="1"/>
          </p:nvPr>
        </p:nvSpPr>
        <p:spPr>
          <a:xfrm>
            <a:off x="755650" y="2089385"/>
            <a:ext cx="2355900" cy="585600"/>
          </a:xfrm>
          <a:prstGeom prst="rect">
            <a:avLst/>
          </a:prstGeom>
          <a:noFill/>
          <a:ln>
            <a:noFill/>
          </a:ln>
        </p:spPr>
        <p:txBody>
          <a:bodyPr spcFirstLastPara="1" wrap="square" lIns="0" tIns="0" rIns="0" bIns="0" anchor="ctr" anchorCtr="0"/>
          <a:lstStyle>
            <a:lvl1pPr marL="457200" marR="0" lvl="0" indent="-228600" algn="ctr">
              <a:lnSpc>
                <a:spcPct val="100000"/>
              </a:lnSpc>
              <a:spcBef>
                <a:spcPts val="0"/>
              </a:spcBef>
              <a:spcAft>
                <a:spcPts val="0"/>
              </a:spcAft>
              <a:buClr>
                <a:srgbClr val="414042"/>
              </a:buClr>
              <a:buSzPts val="1100"/>
              <a:buFont typeface="Arial"/>
              <a:buNone/>
              <a:defRPr sz="1100" b="0" i="0" u="none" strike="noStrike" cap="none">
                <a:solidFill>
                  <a:srgbClr val="414042"/>
                </a:solidFill>
                <a:latin typeface="Arial"/>
                <a:ea typeface="Arial"/>
                <a:cs typeface="Arial"/>
                <a:sym typeface="Arial"/>
              </a:defRPr>
            </a:lvl1pPr>
            <a:lvl2pPr marL="914400" marR="0" lvl="1"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L="1371600" marR="0" lvl="2"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L="1828800" marR="0" lvl="3"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L="2286000" marR="0" lvl="4"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50" name="Google Shape;350;p181"/>
          <p:cNvSpPr txBox="1">
            <a:spLocks noGrp="1"/>
          </p:cNvSpPr>
          <p:nvPr>
            <p:ph type="body" idx="8"/>
          </p:nvPr>
        </p:nvSpPr>
        <p:spPr>
          <a:xfrm>
            <a:off x="6032309" y="2089385"/>
            <a:ext cx="2355900" cy="585600"/>
          </a:xfrm>
          <a:prstGeom prst="rect">
            <a:avLst/>
          </a:prstGeom>
          <a:noFill/>
          <a:ln>
            <a:noFill/>
          </a:ln>
        </p:spPr>
        <p:txBody>
          <a:bodyPr spcFirstLastPara="1" wrap="square" lIns="0" tIns="0" rIns="0" bIns="0" anchor="ctr" anchorCtr="0"/>
          <a:lstStyle>
            <a:lvl1pPr marL="457200" marR="0" lvl="0" indent="-228600" algn="ctr">
              <a:lnSpc>
                <a:spcPct val="100000"/>
              </a:lnSpc>
              <a:spcBef>
                <a:spcPts val="0"/>
              </a:spcBef>
              <a:spcAft>
                <a:spcPts val="0"/>
              </a:spcAft>
              <a:buClr>
                <a:srgbClr val="414042"/>
              </a:buClr>
              <a:buSzPts val="1100"/>
              <a:buFont typeface="Arial"/>
              <a:buNone/>
              <a:defRPr sz="1100" b="0" i="0" u="none" strike="noStrike" cap="none">
                <a:solidFill>
                  <a:srgbClr val="414042"/>
                </a:solidFill>
                <a:latin typeface="Arial"/>
                <a:ea typeface="Arial"/>
                <a:cs typeface="Arial"/>
                <a:sym typeface="Arial"/>
              </a:defRPr>
            </a:lvl1pPr>
            <a:lvl2pPr marL="914400" marR="0" lvl="1"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L="1371600" marR="0" lvl="2"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L="1828800" marR="0" lvl="3"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L="2286000" marR="0" lvl="4"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51" name="Google Shape;351;p181"/>
          <p:cNvSpPr txBox="1">
            <a:spLocks noGrp="1"/>
          </p:cNvSpPr>
          <p:nvPr>
            <p:ph type="body" idx="9"/>
          </p:nvPr>
        </p:nvSpPr>
        <p:spPr>
          <a:xfrm>
            <a:off x="3395969" y="2089385"/>
            <a:ext cx="2355900" cy="585600"/>
          </a:xfrm>
          <a:prstGeom prst="rect">
            <a:avLst/>
          </a:prstGeom>
          <a:noFill/>
          <a:ln>
            <a:noFill/>
          </a:ln>
        </p:spPr>
        <p:txBody>
          <a:bodyPr spcFirstLastPara="1" wrap="square" lIns="0" tIns="0" rIns="0" bIns="0" anchor="ctr" anchorCtr="0"/>
          <a:lstStyle>
            <a:lvl1pPr marL="457200" marR="0" lvl="0" indent="-228600" algn="ctr">
              <a:lnSpc>
                <a:spcPct val="100000"/>
              </a:lnSpc>
              <a:spcBef>
                <a:spcPts val="0"/>
              </a:spcBef>
              <a:spcAft>
                <a:spcPts val="0"/>
              </a:spcAft>
              <a:buClr>
                <a:srgbClr val="414042"/>
              </a:buClr>
              <a:buSzPts val="1100"/>
              <a:buFont typeface="Arial"/>
              <a:buNone/>
              <a:defRPr sz="1100" b="0" i="0" u="none" strike="noStrike" cap="none">
                <a:solidFill>
                  <a:srgbClr val="414042"/>
                </a:solidFill>
                <a:latin typeface="Arial"/>
                <a:ea typeface="Arial"/>
                <a:cs typeface="Arial"/>
                <a:sym typeface="Arial"/>
              </a:defRPr>
            </a:lvl1pPr>
            <a:lvl2pPr marL="914400" marR="0" lvl="1"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L="1371600" marR="0" lvl="2"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L="1828800" marR="0" lvl="3"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L="2286000" marR="0" lvl="4"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52" name="Google Shape;352;p181"/>
          <p:cNvSpPr txBox="1">
            <a:spLocks noGrp="1"/>
          </p:cNvSpPr>
          <p:nvPr>
            <p:ph type="body" idx="13"/>
          </p:nvPr>
        </p:nvSpPr>
        <p:spPr>
          <a:xfrm>
            <a:off x="755650" y="3815806"/>
            <a:ext cx="2355900" cy="585600"/>
          </a:xfrm>
          <a:prstGeom prst="rect">
            <a:avLst/>
          </a:prstGeom>
          <a:noFill/>
          <a:ln>
            <a:noFill/>
          </a:ln>
        </p:spPr>
        <p:txBody>
          <a:bodyPr spcFirstLastPara="1" wrap="square" lIns="0" tIns="0" rIns="0" bIns="0" anchor="ctr" anchorCtr="0"/>
          <a:lstStyle>
            <a:lvl1pPr marL="457200" marR="0" lvl="0" indent="-228600" algn="ctr">
              <a:lnSpc>
                <a:spcPct val="100000"/>
              </a:lnSpc>
              <a:spcBef>
                <a:spcPts val="0"/>
              </a:spcBef>
              <a:spcAft>
                <a:spcPts val="0"/>
              </a:spcAft>
              <a:buClr>
                <a:srgbClr val="414042"/>
              </a:buClr>
              <a:buSzPts val="1100"/>
              <a:buFont typeface="Arial"/>
              <a:buNone/>
              <a:defRPr sz="1100" b="0" i="0" u="none" strike="noStrike" cap="none">
                <a:solidFill>
                  <a:srgbClr val="414042"/>
                </a:solidFill>
                <a:latin typeface="Arial"/>
                <a:ea typeface="Arial"/>
                <a:cs typeface="Arial"/>
                <a:sym typeface="Arial"/>
              </a:defRPr>
            </a:lvl1pPr>
            <a:lvl2pPr marL="914400" marR="0" lvl="1"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L="1371600" marR="0" lvl="2"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L="1828800" marR="0" lvl="3"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L="2286000" marR="0" lvl="4"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53" name="Google Shape;353;p181"/>
          <p:cNvSpPr txBox="1">
            <a:spLocks noGrp="1"/>
          </p:cNvSpPr>
          <p:nvPr>
            <p:ph type="body" idx="14"/>
          </p:nvPr>
        </p:nvSpPr>
        <p:spPr>
          <a:xfrm>
            <a:off x="6032309" y="3815806"/>
            <a:ext cx="2355900" cy="585600"/>
          </a:xfrm>
          <a:prstGeom prst="rect">
            <a:avLst/>
          </a:prstGeom>
          <a:noFill/>
          <a:ln>
            <a:noFill/>
          </a:ln>
        </p:spPr>
        <p:txBody>
          <a:bodyPr spcFirstLastPara="1" wrap="square" lIns="0" tIns="0" rIns="0" bIns="0" anchor="ctr" anchorCtr="0"/>
          <a:lstStyle>
            <a:lvl1pPr marL="457200" marR="0" lvl="0" indent="-228600" algn="ctr">
              <a:lnSpc>
                <a:spcPct val="100000"/>
              </a:lnSpc>
              <a:spcBef>
                <a:spcPts val="0"/>
              </a:spcBef>
              <a:spcAft>
                <a:spcPts val="0"/>
              </a:spcAft>
              <a:buClr>
                <a:srgbClr val="414042"/>
              </a:buClr>
              <a:buSzPts val="1100"/>
              <a:buFont typeface="Arial"/>
              <a:buNone/>
              <a:defRPr sz="1100" b="0" i="0" u="none" strike="noStrike" cap="none">
                <a:solidFill>
                  <a:srgbClr val="414042"/>
                </a:solidFill>
                <a:latin typeface="Arial"/>
                <a:ea typeface="Arial"/>
                <a:cs typeface="Arial"/>
                <a:sym typeface="Arial"/>
              </a:defRPr>
            </a:lvl1pPr>
            <a:lvl2pPr marL="914400" marR="0" lvl="1"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L="1371600" marR="0" lvl="2"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L="1828800" marR="0" lvl="3"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L="2286000" marR="0" lvl="4"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54" name="Google Shape;354;p181"/>
          <p:cNvSpPr txBox="1">
            <a:spLocks noGrp="1"/>
          </p:cNvSpPr>
          <p:nvPr>
            <p:ph type="body" idx="15"/>
          </p:nvPr>
        </p:nvSpPr>
        <p:spPr>
          <a:xfrm>
            <a:off x="3395969" y="3815806"/>
            <a:ext cx="2355900" cy="585600"/>
          </a:xfrm>
          <a:prstGeom prst="rect">
            <a:avLst/>
          </a:prstGeom>
          <a:noFill/>
          <a:ln>
            <a:noFill/>
          </a:ln>
        </p:spPr>
        <p:txBody>
          <a:bodyPr spcFirstLastPara="1" wrap="square" lIns="0" tIns="0" rIns="0" bIns="0" anchor="ctr" anchorCtr="0"/>
          <a:lstStyle>
            <a:lvl1pPr marL="457200" marR="0" lvl="0" indent="-228600" algn="ctr">
              <a:lnSpc>
                <a:spcPct val="100000"/>
              </a:lnSpc>
              <a:spcBef>
                <a:spcPts val="0"/>
              </a:spcBef>
              <a:spcAft>
                <a:spcPts val="0"/>
              </a:spcAft>
              <a:buClr>
                <a:srgbClr val="414042"/>
              </a:buClr>
              <a:buSzPts val="1100"/>
              <a:buFont typeface="Arial"/>
              <a:buNone/>
              <a:defRPr sz="1100" b="0" i="0" u="none" strike="noStrike" cap="none">
                <a:solidFill>
                  <a:srgbClr val="414042"/>
                </a:solidFill>
                <a:latin typeface="Arial"/>
                <a:ea typeface="Arial"/>
                <a:cs typeface="Arial"/>
                <a:sym typeface="Arial"/>
              </a:defRPr>
            </a:lvl1pPr>
            <a:lvl2pPr marL="914400" marR="0" lvl="1"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L="1371600" marR="0" lvl="2"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L="1828800" marR="0" lvl="3"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L="2286000" marR="0" lvl="4"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 Icon Slide">
  <p:cSld name="4 Icon Slide">
    <p:spTree>
      <p:nvGrpSpPr>
        <p:cNvPr id="1" name="Shape 355"/>
        <p:cNvGrpSpPr/>
        <p:nvPr/>
      </p:nvGrpSpPr>
      <p:grpSpPr>
        <a:xfrm>
          <a:off x="0" y="0"/>
          <a:ext cx="0" cy="0"/>
          <a:chOff x="0" y="0"/>
          <a:chExt cx="0" cy="0"/>
        </a:xfrm>
      </p:grpSpPr>
      <p:sp>
        <p:nvSpPr>
          <p:cNvPr id="356" name="Google Shape;356;p182"/>
          <p:cNvSpPr txBox="1">
            <a:spLocks noGrp="1"/>
          </p:cNvSpPr>
          <p:nvPr>
            <p:ph type="title"/>
          </p:nvPr>
        </p:nvSpPr>
        <p:spPr>
          <a:xfrm>
            <a:off x="755650" y="712788"/>
            <a:ext cx="7632600" cy="431700"/>
          </a:xfrm>
          <a:prstGeom prst="rect">
            <a:avLst/>
          </a:prstGeom>
          <a:noFill/>
          <a:ln>
            <a:noFill/>
          </a:ln>
        </p:spPr>
        <p:txBody>
          <a:bodyPr spcFirstLastPara="1" wrap="square" lIns="0" tIns="0" rIns="0" bIns="0" anchor="ctr" anchorCtr="0"/>
          <a:lstStyle>
            <a:lvl1pPr marR="0" lvl="0" algn="l">
              <a:lnSpc>
                <a:spcPct val="90000"/>
              </a:lnSpc>
              <a:spcBef>
                <a:spcPts val="0"/>
              </a:spcBef>
              <a:spcAft>
                <a:spcPts val="0"/>
              </a:spcAft>
              <a:buClr>
                <a:srgbClr val="414042"/>
              </a:buClr>
              <a:buSzPts val="2800"/>
              <a:buFont typeface="Arial"/>
              <a:buNone/>
              <a:defRPr sz="2800" b="1" i="0" u="none" strike="noStrike" cap="none">
                <a:solidFill>
                  <a:srgbClr val="414042"/>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57" name="Google Shape;357;p182"/>
          <p:cNvSpPr txBox="1">
            <a:spLocks noGrp="1"/>
          </p:cNvSpPr>
          <p:nvPr>
            <p:ph type="dt" idx="10"/>
          </p:nvPr>
        </p:nvSpPr>
        <p:spPr>
          <a:xfrm>
            <a:off x="2301785" y="4423895"/>
            <a:ext cx="1095600" cy="274500"/>
          </a:xfrm>
          <a:prstGeom prst="rect">
            <a:avLst/>
          </a:prstGeom>
          <a:noFill/>
          <a:ln>
            <a:noFill/>
          </a:ln>
        </p:spPr>
        <p:txBody>
          <a:bodyPr spcFirstLastPara="1" wrap="square" lIns="0" tIns="0" rIns="0" bIns="0" anchor="ctr" anchorCtr="0"/>
          <a:lstStyle>
            <a:lvl1pPr marR="0" lvl="0" algn="l">
              <a:lnSpc>
                <a:spcPct val="100000"/>
              </a:lnSpc>
              <a:spcBef>
                <a:spcPts val="0"/>
              </a:spcBef>
              <a:spcAft>
                <a:spcPts val="0"/>
              </a:spcAft>
              <a:buSzPts val="1400"/>
              <a:buNone/>
              <a:defRPr sz="1100" b="0" i="0" u="none" strike="noStrike" cap="none">
                <a:solidFill>
                  <a:srgbClr val="BFBFBF"/>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58" name="Google Shape;358;p182"/>
          <p:cNvSpPr txBox="1">
            <a:spLocks noGrp="1"/>
          </p:cNvSpPr>
          <p:nvPr>
            <p:ph type="ftr" idx="11"/>
          </p:nvPr>
        </p:nvSpPr>
        <p:spPr>
          <a:xfrm>
            <a:off x="3614873" y="4423895"/>
            <a:ext cx="4274400" cy="274500"/>
          </a:xfrm>
          <a:prstGeom prst="rect">
            <a:avLst/>
          </a:prstGeom>
          <a:noFill/>
          <a:ln>
            <a:noFill/>
          </a:ln>
        </p:spPr>
        <p:txBody>
          <a:bodyPr spcFirstLastPara="1" wrap="square" lIns="0" tIns="0" rIns="0" bIns="0" anchor="ctr" anchorCtr="0"/>
          <a:lstStyle>
            <a:lvl1pPr marR="0" lvl="0" algn="ctr">
              <a:lnSpc>
                <a:spcPct val="100000"/>
              </a:lnSpc>
              <a:spcBef>
                <a:spcPts val="0"/>
              </a:spcBef>
              <a:spcAft>
                <a:spcPts val="0"/>
              </a:spcAft>
              <a:buSzPts val="1400"/>
              <a:buNone/>
              <a:defRPr sz="1100" b="0" i="0" u="none" strike="noStrike" cap="none">
                <a:solidFill>
                  <a:srgbClr val="BFBFBF"/>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59" name="Google Shape;359;p182"/>
          <p:cNvSpPr txBox="1">
            <a:spLocks noGrp="1"/>
          </p:cNvSpPr>
          <p:nvPr>
            <p:ph type="sldNum" idx="12"/>
          </p:nvPr>
        </p:nvSpPr>
        <p:spPr>
          <a:xfrm>
            <a:off x="8088021" y="4423895"/>
            <a:ext cx="625500" cy="2745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60" name="Google Shape;360;p182"/>
          <p:cNvSpPr>
            <a:spLocks noGrp="1"/>
          </p:cNvSpPr>
          <p:nvPr>
            <p:ph type="pic" idx="2"/>
          </p:nvPr>
        </p:nvSpPr>
        <p:spPr>
          <a:xfrm>
            <a:off x="1276546" y="1797002"/>
            <a:ext cx="698400" cy="698400"/>
          </a:xfrm>
          <a:prstGeom prst="rect">
            <a:avLst/>
          </a:prstGeom>
          <a:noFill/>
          <a:ln>
            <a:noFill/>
          </a:ln>
        </p:spPr>
        <p:txBody>
          <a:bodyPr spcFirstLastPara="1" wrap="square" lIns="0" tIns="0" rIns="0" bIns="0" anchor="ctr" anchorCtr="0"/>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1" name="Google Shape;361;p182"/>
          <p:cNvSpPr>
            <a:spLocks noGrp="1"/>
          </p:cNvSpPr>
          <p:nvPr>
            <p:ph type="pic" idx="3"/>
          </p:nvPr>
        </p:nvSpPr>
        <p:spPr>
          <a:xfrm>
            <a:off x="5198085" y="1797002"/>
            <a:ext cx="698400" cy="698400"/>
          </a:xfrm>
          <a:prstGeom prst="rect">
            <a:avLst/>
          </a:prstGeom>
          <a:noFill/>
          <a:ln>
            <a:noFill/>
          </a:ln>
        </p:spPr>
        <p:txBody>
          <a:bodyPr spcFirstLastPara="1" wrap="square" lIns="0" tIns="0" rIns="0" bIns="0" anchor="ctr" anchorCtr="0"/>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2" name="Google Shape;362;p182"/>
          <p:cNvSpPr txBox="1">
            <a:spLocks noGrp="1"/>
          </p:cNvSpPr>
          <p:nvPr>
            <p:ph type="body" idx="1"/>
          </p:nvPr>
        </p:nvSpPr>
        <p:spPr>
          <a:xfrm>
            <a:off x="755650" y="2639731"/>
            <a:ext cx="1744200" cy="936000"/>
          </a:xfrm>
          <a:prstGeom prst="rect">
            <a:avLst/>
          </a:prstGeom>
          <a:noFill/>
          <a:ln>
            <a:noFill/>
          </a:ln>
        </p:spPr>
        <p:txBody>
          <a:bodyPr spcFirstLastPara="1" wrap="square" lIns="0" tIns="0" rIns="0" bIns="0" anchor="ctr" anchorCtr="0"/>
          <a:lstStyle>
            <a:lvl1pPr marL="457200" marR="0" lvl="0" indent="-228600" algn="ctr">
              <a:lnSpc>
                <a:spcPct val="100000"/>
              </a:lnSpc>
              <a:spcBef>
                <a:spcPts val="0"/>
              </a:spcBef>
              <a:spcAft>
                <a:spcPts val="0"/>
              </a:spcAft>
              <a:buClr>
                <a:srgbClr val="414042"/>
              </a:buClr>
              <a:buSzPts val="1100"/>
              <a:buFont typeface="Arial"/>
              <a:buNone/>
              <a:defRPr sz="1100" b="0" i="0" u="none" strike="noStrike" cap="none">
                <a:solidFill>
                  <a:srgbClr val="414042"/>
                </a:solidFill>
                <a:latin typeface="Arial"/>
                <a:ea typeface="Arial"/>
                <a:cs typeface="Arial"/>
                <a:sym typeface="Arial"/>
              </a:defRPr>
            </a:lvl1pPr>
            <a:lvl2pPr marL="914400" marR="0" lvl="1"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L="1371600" marR="0" lvl="2"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L="1828800" marR="0" lvl="3"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L="2286000" marR="0" lvl="4"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3" name="Google Shape;363;p182"/>
          <p:cNvSpPr>
            <a:spLocks noGrp="1"/>
          </p:cNvSpPr>
          <p:nvPr>
            <p:ph type="pic" idx="4"/>
          </p:nvPr>
        </p:nvSpPr>
        <p:spPr>
          <a:xfrm>
            <a:off x="3247414" y="1797002"/>
            <a:ext cx="698400" cy="698400"/>
          </a:xfrm>
          <a:prstGeom prst="rect">
            <a:avLst/>
          </a:prstGeom>
          <a:noFill/>
          <a:ln>
            <a:noFill/>
          </a:ln>
        </p:spPr>
        <p:txBody>
          <a:bodyPr spcFirstLastPara="1" wrap="square" lIns="0" tIns="0" rIns="0" bIns="0" anchor="ctr" anchorCtr="0"/>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4" name="Google Shape;364;p182"/>
          <p:cNvSpPr txBox="1">
            <a:spLocks noGrp="1"/>
          </p:cNvSpPr>
          <p:nvPr>
            <p:ph type="body" idx="5"/>
          </p:nvPr>
        </p:nvSpPr>
        <p:spPr>
          <a:xfrm>
            <a:off x="2724531" y="2639731"/>
            <a:ext cx="1744200" cy="936000"/>
          </a:xfrm>
          <a:prstGeom prst="rect">
            <a:avLst/>
          </a:prstGeom>
          <a:noFill/>
          <a:ln>
            <a:noFill/>
          </a:ln>
        </p:spPr>
        <p:txBody>
          <a:bodyPr spcFirstLastPara="1" wrap="square" lIns="0" tIns="0" rIns="0" bIns="0" anchor="ctr" anchorCtr="0"/>
          <a:lstStyle>
            <a:lvl1pPr marL="457200" marR="0" lvl="0" indent="-228600" algn="ctr">
              <a:lnSpc>
                <a:spcPct val="100000"/>
              </a:lnSpc>
              <a:spcBef>
                <a:spcPts val="0"/>
              </a:spcBef>
              <a:spcAft>
                <a:spcPts val="0"/>
              </a:spcAft>
              <a:buClr>
                <a:srgbClr val="414042"/>
              </a:buClr>
              <a:buSzPts val="1100"/>
              <a:buFont typeface="Arial"/>
              <a:buNone/>
              <a:defRPr sz="1100" b="0" i="0" u="none" strike="noStrike" cap="none">
                <a:solidFill>
                  <a:srgbClr val="414042"/>
                </a:solidFill>
                <a:latin typeface="Arial"/>
                <a:ea typeface="Arial"/>
                <a:cs typeface="Arial"/>
                <a:sym typeface="Arial"/>
              </a:defRPr>
            </a:lvl1pPr>
            <a:lvl2pPr marL="914400" marR="0" lvl="1"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L="1371600" marR="0" lvl="2"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L="1828800" marR="0" lvl="3"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L="2286000" marR="0" lvl="4"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5" name="Google Shape;365;p182"/>
          <p:cNvSpPr txBox="1">
            <a:spLocks noGrp="1"/>
          </p:cNvSpPr>
          <p:nvPr>
            <p:ph type="body" idx="6"/>
          </p:nvPr>
        </p:nvSpPr>
        <p:spPr>
          <a:xfrm>
            <a:off x="4675202" y="2639731"/>
            <a:ext cx="1744200" cy="936000"/>
          </a:xfrm>
          <a:prstGeom prst="rect">
            <a:avLst/>
          </a:prstGeom>
          <a:noFill/>
          <a:ln>
            <a:noFill/>
          </a:ln>
        </p:spPr>
        <p:txBody>
          <a:bodyPr spcFirstLastPara="1" wrap="square" lIns="0" tIns="0" rIns="0" bIns="0" anchor="ctr" anchorCtr="0"/>
          <a:lstStyle>
            <a:lvl1pPr marL="457200" marR="0" lvl="0" indent="-228600" algn="ctr">
              <a:lnSpc>
                <a:spcPct val="100000"/>
              </a:lnSpc>
              <a:spcBef>
                <a:spcPts val="0"/>
              </a:spcBef>
              <a:spcAft>
                <a:spcPts val="0"/>
              </a:spcAft>
              <a:buClr>
                <a:srgbClr val="414042"/>
              </a:buClr>
              <a:buSzPts val="1100"/>
              <a:buFont typeface="Arial"/>
              <a:buNone/>
              <a:defRPr sz="1100" b="0" i="0" u="none" strike="noStrike" cap="none">
                <a:solidFill>
                  <a:srgbClr val="414042"/>
                </a:solidFill>
                <a:latin typeface="Arial"/>
                <a:ea typeface="Arial"/>
                <a:cs typeface="Arial"/>
                <a:sym typeface="Arial"/>
              </a:defRPr>
            </a:lvl1pPr>
            <a:lvl2pPr marL="914400" marR="0" lvl="1"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L="1371600" marR="0" lvl="2"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L="1828800" marR="0" lvl="3"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L="2286000" marR="0" lvl="4"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6" name="Google Shape;366;p182"/>
          <p:cNvSpPr txBox="1">
            <a:spLocks noGrp="1"/>
          </p:cNvSpPr>
          <p:nvPr>
            <p:ph type="body" idx="7"/>
          </p:nvPr>
        </p:nvSpPr>
        <p:spPr>
          <a:xfrm>
            <a:off x="6644083" y="2639731"/>
            <a:ext cx="1744200" cy="936000"/>
          </a:xfrm>
          <a:prstGeom prst="rect">
            <a:avLst/>
          </a:prstGeom>
          <a:noFill/>
          <a:ln>
            <a:noFill/>
          </a:ln>
        </p:spPr>
        <p:txBody>
          <a:bodyPr spcFirstLastPara="1" wrap="square" lIns="0" tIns="0" rIns="0" bIns="0" anchor="ctr" anchorCtr="0"/>
          <a:lstStyle>
            <a:lvl1pPr marL="457200" marR="0" lvl="0" indent="-228600" algn="ctr">
              <a:lnSpc>
                <a:spcPct val="100000"/>
              </a:lnSpc>
              <a:spcBef>
                <a:spcPts val="0"/>
              </a:spcBef>
              <a:spcAft>
                <a:spcPts val="0"/>
              </a:spcAft>
              <a:buClr>
                <a:srgbClr val="414042"/>
              </a:buClr>
              <a:buSzPts val="1100"/>
              <a:buFont typeface="Arial"/>
              <a:buNone/>
              <a:defRPr sz="1100" b="0" i="0" u="none" strike="noStrike" cap="none">
                <a:solidFill>
                  <a:srgbClr val="414042"/>
                </a:solidFill>
                <a:latin typeface="Arial"/>
                <a:ea typeface="Arial"/>
                <a:cs typeface="Arial"/>
                <a:sym typeface="Arial"/>
              </a:defRPr>
            </a:lvl1pPr>
            <a:lvl2pPr marL="914400" marR="0" lvl="1"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L="1371600" marR="0" lvl="2"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L="1828800" marR="0" lvl="3"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L="2286000" marR="0" lvl="4"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7" name="Google Shape;367;p182"/>
          <p:cNvSpPr>
            <a:spLocks noGrp="1"/>
          </p:cNvSpPr>
          <p:nvPr>
            <p:ph type="pic" idx="8"/>
          </p:nvPr>
        </p:nvSpPr>
        <p:spPr>
          <a:xfrm>
            <a:off x="7168953" y="1797002"/>
            <a:ext cx="698400" cy="698400"/>
          </a:xfrm>
          <a:prstGeom prst="rect">
            <a:avLst/>
          </a:prstGeom>
          <a:noFill/>
          <a:ln>
            <a:noFill/>
          </a:ln>
        </p:spPr>
        <p:txBody>
          <a:bodyPr spcFirstLastPara="1" wrap="square" lIns="0" tIns="0" rIns="0" bIns="0" anchor="ctr" anchorCtr="0"/>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4x2 Icon Slide">
  <p:cSld name="4x2 Icon Slide">
    <p:spTree>
      <p:nvGrpSpPr>
        <p:cNvPr id="1" name="Shape 368"/>
        <p:cNvGrpSpPr/>
        <p:nvPr/>
      </p:nvGrpSpPr>
      <p:grpSpPr>
        <a:xfrm>
          <a:off x="0" y="0"/>
          <a:ext cx="0" cy="0"/>
          <a:chOff x="0" y="0"/>
          <a:chExt cx="0" cy="0"/>
        </a:xfrm>
      </p:grpSpPr>
      <p:sp>
        <p:nvSpPr>
          <p:cNvPr id="369" name="Google Shape;369;p183"/>
          <p:cNvSpPr txBox="1">
            <a:spLocks noGrp="1"/>
          </p:cNvSpPr>
          <p:nvPr>
            <p:ph type="title"/>
          </p:nvPr>
        </p:nvSpPr>
        <p:spPr>
          <a:xfrm>
            <a:off x="755650" y="712788"/>
            <a:ext cx="7632600" cy="431700"/>
          </a:xfrm>
          <a:prstGeom prst="rect">
            <a:avLst/>
          </a:prstGeom>
          <a:noFill/>
          <a:ln>
            <a:noFill/>
          </a:ln>
        </p:spPr>
        <p:txBody>
          <a:bodyPr spcFirstLastPara="1" wrap="square" lIns="0" tIns="0" rIns="0" bIns="0" anchor="ctr" anchorCtr="0"/>
          <a:lstStyle>
            <a:lvl1pPr marR="0" lvl="0" algn="l">
              <a:lnSpc>
                <a:spcPct val="90000"/>
              </a:lnSpc>
              <a:spcBef>
                <a:spcPts val="0"/>
              </a:spcBef>
              <a:spcAft>
                <a:spcPts val="0"/>
              </a:spcAft>
              <a:buClr>
                <a:srgbClr val="414042"/>
              </a:buClr>
              <a:buSzPts val="2800"/>
              <a:buFont typeface="Arial"/>
              <a:buNone/>
              <a:defRPr sz="2800" b="1" i="0" u="none" strike="noStrike" cap="none">
                <a:solidFill>
                  <a:srgbClr val="414042"/>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70" name="Google Shape;370;p183"/>
          <p:cNvSpPr txBox="1">
            <a:spLocks noGrp="1"/>
          </p:cNvSpPr>
          <p:nvPr>
            <p:ph type="dt" idx="10"/>
          </p:nvPr>
        </p:nvSpPr>
        <p:spPr>
          <a:xfrm>
            <a:off x="2301785" y="4423895"/>
            <a:ext cx="1095600" cy="274500"/>
          </a:xfrm>
          <a:prstGeom prst="rect">
            <a:avLst/>
          </a:prstGeom>
          <a:noFill/>
          <a:ln>
            <a:noFill/>
          </a:ln>
        </p:spPr>
        <p:txBody>
          <a:bodyPr spcFirstLastPara="1" wrap="square" lIns="0" tIns="0" rIns="0" bIns="0" anchor="ctr" anchorCtr="0"/>
          <a:lstStyle>
            <a:lvl1pPr marR="0" lvl="0" algn="l">
              <a:lnSpc>
                <a:spcPct val="100000"/>
              </a:lnSpc>
              <a:spcBef>
                <a:spcPts val="0"/>
              </a:spcBef>
              <a:spcAft>
                <a:spcPts val="0"/>
              </a:spcAft>
              <a:buSzPts val="1400"/>
              <a:buNone/>
              <a:defRPr sz="1100" b="0" i="0" u="none" strike="noStrike" cap="none">
                <a:solidFill>
                  <a:srgbClr val="BFBFBF"/>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71" name="Google Shape;371;p183"/>
          <p:cNvSpPr txBox="1">
            <a:spLocks noGrp="1"/>
          </p:cNvSpPr>
          <p:nvPr>
            <p:ph type="ftr" idx="11"/>
          </p:nvPr>
        </p:nvSpPr>
        <p:spPr>
          <a:xfrm>
            <a:off x="3614873" y="4423895"/>
            <a:ext cx="4274400" cy="274500"/>
          </a:xfrm>
          <a:prstGeom prst="rect">
            <a:avLst/>
          </a:prstGeom>
          <a:noFill/>
          <a:ln>
            <a:noFill/>
          </a:ln>
        </p:spPr>
        <p:txBody>
          <a:bodyPr spcFirstLastPara="1" wrap="square" lIns="0" tIns="0" rIns="0" bIns="0" anchor="ctr" anchorCtr="0"/>
          <a:lstStyle>
            <a:lvl1pPr marR="0" lvl="0" algn="ctr">
              <a:lnSpc>
                <a:spcPct val="100000"/>
              </a:lnSpc>
              <a:spcBef>
                <a:spcPts val="0"/>
              </a:spcBef>
              <a:spcAft>
                <a:spcPts val="0"/>
              </a:spcAft>
              <a:buSzPts val="1400"/>
              <a:buNone/>
              <a:defRPr sz="1100" b="0" i="0" u="none" strike="noStrike" cap="none">
                <a:solidFill>
                  <a:srgbClr val="BFBFBF"/>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72" name="Google Shape;372;p183"/>
          <p:cNvSpPr txBox="1">
            <a:spLocks noGrp="1"/>
          </p:cNvSpPr>
          <p:nvPr>
            <p:ph type="sldNum" idx="12"/>
          </p:nvPr>
        </p:nvSpPr>
        <p:spPr>
          <a:xfrm>
            <a:off x="8088021" y="4423895"/>
            <a:ext cx="625500" cy="2745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73" name="Google Shape;373;p183"/>
          <p:cNvSpPr>
            <a:spLocks noGrp="1"/>
          </p:cNvSpPr>
          <p:nvPr>
            <p:ph type="pic" idx="2"/>
          </p:nvPr>
        </p:nvSpPr>
        <p:spPr>
          <a:xfrm>
            <a:off x="1276546" y="1203325"/>
            <a:ext cx="698400" cy="698400"/>
          </a:xfrm>
          <a:prstGeom prst="rect">
            <a:avLst/>
          </a:prstGeom>
          <a:noFill/>
          <a:ln>
            <a:noFill/>
          </a:ln>
        </p:spPr>
        <p:txBody>
          <a:bodyPr spcFirstLastPara="1" wrap="square" lIns="0" tIns="0" rIns="0" bIns="0" anchor="ctr" anchorCtr="0"/>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4" name="Google Shape;374;p183"/>
          <p:cNvSpPr>
            <a:spLocks noGrp="1"/>
          </p:cNvSpPr>
          <p:nvPr>
            <p:ph type="pic" idx="3"/>
          </p:nvPr>
        </p:nvSpPr>
        <p:spPr>
          <a:xfrm>
            <a:off x="5198085" y="1203325"/>
            <a:ext cx="698400" cy="698400"/>
          </a:xfrm>
          <a:prstGeom prst="rect">
            <a:avLst/>
          </a:prstGeom>
          <a:noFill/>
          <a:ln>
            <a:noFill/>
          </a:ln>
        </p:spPr>
        <p:txBody>
          <a:bodyPr spcFirstLastPara="1" wrap="square" lIns="0" tIns="0" rIns="0" bIns="0" anchor="ctr" anchorCtr="0"/>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5" name="Google Shape;375;p183"/>
          <p:cNvSpPr txBox="1">
            <a:spLocks noGrp="1"/>
          </p:cNvSpPr>
          <p:nvPr>
            <p:ph type="body" idx="1"/>
          </p:nvPr>
        </p:nvSpPr>
        <p:spPr>
          <a:xfrm>
            <a:off x="755650" y="2046055"/>
            <a:ext cx="1744200" cy="662700"/>
          </a:xfrm>
          <a:prstGeom prst="rect">
            <a:avLst/>
          </a:prstGeom>
          <a:noFill/>
          <a:ln>
            <a:noFill/>
          </a:ln>
        </p:spPr>
        <p:txBody>
          <a:bodyPr spcFirstLastPara="1" wrap="square" lIns="0" tIns="0" rIns="0" bIns="0" anchor="ctr" anchorCtr="0"/>
          <a:lstStyle>
            <a:lvl1pPr marL="457200" marR="0" lvl="0" indent="-228600" algn="ctr">
              <a:lnSpc>
                <a:spcPct val="100000"/>
              </a:lnSpc>
              <a:spcBef>
                <a:spcPts val="0"/>
              </a:spcBef>
              <a:spcAft>
                <a:spcPts val="0"/>
              </a:spcAft>
              <a:buClr>
                <a:srgbClr val="414042"/>
              </a:buClr>
              <a:buSzPts val="1100"/>
              <a:buFont typeface="Arial"/>
              <a:buNone/>
              <a:defRPr sz="1100" b="0" i="0" u="none" strike="noStrike" cap="none">
                <a:solidFill>
                  <a:srgbClr val="414042"/>
                </a:solidFill>
                <a:latin typeface="Arial"/>
                <a:ea typeface="Arial"/>
                <a:cs typeface="Arial"/>
                <a:sym typeface="Arial"/>
              </a:defRPr>
            </a:lvl1pPr>
            <a:lvl2pPr marL="914400" marR="0" lvl="1"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L="1371600" marR="0" lvl="2"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L="1828800" marR="0" lvl="3"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L="2286000" marR="0" lvl="4"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6" name="Google Shape;376;p183"/>
          <p:cNvSpPr>
            <a:spLocks noGrp="1"/>
          </p:cNvSpPr>
          <p:nvPr>
            <p:ph type="pic" idx="4"/>
          </p:nvPr>
        </p:nvSpPr>
        <p:spPr>
          <a:xfrm>
            <a:off x="3247414" y="1203325"/>
            <a:ext cx="698400" cy="698400"/>
          </a:xfrm>
          <a:prstGeom prst="rect">
            <a:avLst/>
          </a:prstGeom>
          <a:noFill/>
          <a:ln>
            <a:noFill/>
          </a:ln>
        </p:spPr>
        <p:txBody>
          <a:bodyPr spcFirstLastPara="1" wrap="square" lIns="0" tIns="0" rIns="0" bIns="0" anchor="ctr" anchorCtr="0"/>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7" name="Google Shape;377;p183"/>
          <p:cNvSpPr txBox="1">
            <a:spLocks noGrp="1"/>
          </p:cNvSpPr>
          <p:nvPr>
            <p:ph type="body" idx="5"/>
          </p:nvPr>
        </p:nvSpPr>
        <p:spPr>
          <a:xfrm>
            <a:off x="2724531" y="2046055"/>
            <a:ext cx="1744200" cy="662700"/>
          </a:xfrm>
          <a:prstGeom prst="rect">
            <a:avLst/>
          </a:prstGeom>
          <a:noFill/>
          <a:ln>
            <a:noFill/>
          </a:ln>
        </p:spPr>
        <p:txBody>
          <a:bodyPr spcFirstLastPara="1" wrap="square" lIns="0" tIns="0" rIns="0" bIns="0" anchor="ctr" anchorCtr="0"/>
          <a:lstStyle>
            <a:lvl1pPr marL="457200" marR="0" lvl="0" indent="-228600" algn="ctr">
              <a:lnSpc>
                <a:spcPct val="100000"/>
              </a:lnSpc>
              <a:spcBef>
                <a:spcPts val="0"/>
              </a:spcBef>
              <a:spcAft>
                <a:spcPts val="0"/>
              </a:spcAft>
              <a:buClr>
                <a:srgbClr val="414042"/>
              </a:buClr>
              <a:buSzPts val="1100"/>
              <a:buFont typeface="Arial"/>
              <a:buNone/>
              <a:defRPr sz="1100" b="0" i="0" u="none" strike="noStrike" cap="none">
                <a:solidFill>
                  <a:srgbClr val="414042"/>
                </a:solidFill>
                <a:latin typeface="Arial"/>
                <a:ea typeface="Arial"/>
                <a:cs typeface="Arial"/>
                <a:sym typeface="Arial"/>
              </a:defRPr>
            </a:lvl1pPr>
            <a:lvl2pPr marL="914400" marR="0" lvl="1"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L="1371600" marR="0" lvl="2"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L="1828800" marR="0" lvl="3"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L="2286000" marR="0" lvl="4"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8" name="Google Shape;378;p183"/>
          <p:cNvSpPr txBox="1">
            <a:spLocks noGrp="1"/>
          </p:cNvSpPr>
          <p:nvPr>
            <p:ph type="body" idx="6"/>
          </p:nvPr>
        </p:nvSpPr>
        <p:spPr>
          <a:xfrm>
            <a:off x="4675202" y="2046055"/>
            <a:ext cx="1744200" cy="662700"/>
          </a:xfrm>
          <a:prstGeom prst="rect">
            <a:avLst/>
          </a:prstGeom>
          <a:noFill/>
          <a:ln>
            <a:noFill/>
          </a:ln>
        </p:spPr>
        <p:txBody>
          <a:bodyPr spcFirstLastPara="1" wrap="square" lIns="0" tIns="0" rIns="0" bIns="0" anchor="ctr" anchorCtr="0"/>
          <a:lstStyle>
            <a:lvl1pPr marL="457200" marR="0" lvl="0" indent="-228600" algn="ctr">
              <a:lnSpc>
                <a:spcPct val="100000"/>
              </a:lnSpc>
              <a:spcBef>
                <a:spcPts val="0"/>
              </a:spcBef>
              <a:spcAft>
                <a:spcPts val="0"/>
              </a:spcAft>
              <a:buClr>
                <a:srgbClr val="414042"/>
              </a:buClr>
              <a:buSzPts val="1100"/>
              <a:buFont typeface="Arial"/>
              <a:buNone/>
              <a:defRPr sz="1100" b="0" i="0" u="none" strike="noStrike" cap="none">
                <a:solidFill>
                  <a:srgbClr val="414042"/>
                </a:solidFill>
                <a:latin typeface="Arial"/>
                <a:ea typeface="Arial"/>
                <a:cs typeface="Arial"/>
                <a:sym typeface="Arial"/>
              </a:defRPr>
            </a:lvl1pPr>
            <a:lvl2pPr marL="914400" marR="0" lvl="1"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L="1371600" marR="0" lvl="2"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L="1828800" marR="0" lvl="3"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L="2286000" marR="0" lvl="4"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9" name="Google Shape;379;p183"/>
          <p:cNvSpPr txBox="1">
            <a:spLocks noGrp="1"/>
          </p:cNvSpPr>
          <p:nvPr>
            <p:ph type="body" idx="7"/>
          </p:nvPr>
        </p:nvSpPr>
        <p:spPr>
          <a:xfrm>
            <a:off x="6644083" y="2046055"/>
            <a:ext cx="1744200" cy="662700"/>
          </a:xfrm>
          <a:prstGeom prst="rect">
            <a:avLst/>
          </a:prstGeom>
          <a:noFill/>
          <a:ln>
            <a:noFill/>
          </a:ln>
        </p:spPr>
        <p:txBody>
          <a:bodyPr spcFirstLastPara="1" wrap="square" lIns="0" tIns="0" rIns="0" bIns="0" anchor="ctr" anchorCtr="0"/>
          <a:lstStyle>
            <a:lvl1pPr marL="457200" marR="0" lvl="0" indent="-228600" algn="ctr">
              <a:lnSpc>
                <a:spcPct val="100000"/>
              </a:lnSpc>
              <a:spcBef>
                <a:spcPts val="0"/>
              </a:spcBef>
              <a:spcAft>
                <a:spcPts val="0"/>
              </a:spcAft>
              <a:buClr>
                <a:srgbClr val="414042"/>
              </a:buClr>
              <a:buSzPts val="1100"/>
              <a:buFont typeface="Arial"/>
              <a:buNone/>
              <a:defRPr sz="1100" b="0" i="0" u="none" strike="noStrike" cap="none">
                <a:solidFill>
                  <a:srgbClr val="414042"/>
                </a:solidFill>
                <a:latin typeface="Arial"/>
                <a:ea typeface="Arial"/>
                <a:cs typeface="Arial"/>
                <a:sym typeface="Arial"/>
              </a:defRPr>
            </a:lvl1pPr>
            <a:lvl2pPr marL="914400" marR="0" lvl="1"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L="1371600" marR="0" lvl="2"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L="1828800" marR="0" lvl="3"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L="2286000" marR="0" lvl="4"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0" name="Google Shape;380;p183"/>
          <p:cNvSpPr>
            <a:spLocks noGrp="1"/>
          </p:cNvSpPr>
          <p:nvPr>
            <p:ph type="pic" idx="8"/>
          </p:nvPr>
        </p:nvSpPr>
        <p:spPr>
          <a:xfrm>
            <a:off x="7168953" y="1203325"/>
            <a:ext cx="698400" cy="698400"/>
          </a:xfrm>
          <a:prstGeom prst="rect">
            <a:avLst/>
          </a:prstGeom>
          <a:noFill/>
          <a:ln>
            <a:noFill/>
          </a:ln>
        </p:spPr>
        <p:txBody>
          <a:bodyPr spcFirstLastPara="1" wrap="square" lIns="0" tIns="0" rIns="0" bIns="0" anchor="ctr" anchorCtr="0"/>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1" name="Google Shape;381;p183"/>
          <p:cNvSpPr>
            <a:spLocks noGrp="1"/>
          </p:cNvSpPr>
          <p:nvPr>
            <p:ph type="pic" idx="9"/>
          </p:nvPr>
        </p:nvSpPr>
        <p:spPr>
          <a:xfrm>
            <a:off x="1276546" y="2911678"/>
            <a:ext cx="698400" cy="698400"/>
          </a:xfrm>
          <a:prstGeom prst="rect">
            <a:avLst/>
          </a:prstGeom>
          <a:noFill/>
          <a:ln>
            <a:noFill/>
          </a:ln>
        </p:spPr>
        <p:txBody>
          <a:bodyPr spcFirstLastPara="1" wrap="square" lIns="0" tIns="0" rIns="0" bIns="0" anchor="ctr" anchorCtr="0"/>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2" name="Google Shape;382;p183"/>
          <p:cNvSpPr>
            <a:spLocks noGrp="1"/>
          </p:cNvSpPr>
          <p:nvPr>
            <p:ph type="pic" idx="13"/>
          </p:nvPr>
        </p:nvSpPr>
        <p:spPr>
          <a:xfrm>
            <a:off x="5198085" y="2911678"/>
            <a:ext cx="698400" cy="698400"/>
          </a:xfrm>
          <a:prstGeom prst="rect">
            <a:avLst/>
          </a:prstGeom>
          <a:noFill/>
          <a:ln>
            <a:noFill/>
          </a:ln>
        </p:spPr>
        <p:txBody>
          <a:bodyPr spcFirstLastPara="1" wrap="square" lIns="0" tIns="0" rIns="0" bIns="0" anchor="ctr" anchorCtr="0"/>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3" name="Google Shape;383;p183"/>
          <p:cNvSpPr>
            <a:spLocks noGrp="1"/>
          </p:cNvSpPr>
          <p:nvPr>
            <p:ph type="pic" idx="14"/>
          </p:nvPr>
        </p:nvSpPr>
        <p:spPr>
          <a:xfrm>
            <a:off x="3247414" y="2911678"/>
            <a:ext cx="698400" cy="698400"/>
          </a:xfrm>
          <a:prstGeom prst="rect">
            <a:avLst/>
          </a:prstGeom>
          <a:noFill/>
          <a:ln>
            <a:noFill/>
          </a:ln>
        </p:spPr>
        <p:txBody>
          <a:bodyPr spcFirstLastPara="1" wrap="square" lIns="0" tIns="0" rIns="0" bIns="0" anchor="ctr" anchorCtr="0"/>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4" name="Google Shape;384;p183"/>
          <p:cNvSpPr>
            <a:spLocks noGrp="1"/>
          </p:cNvSpPr>
          <p:nvPr>
            <p:ph type="pic" idx="15"/>
          </p:nvPr>
        </p:nvSpPr>
        <p:spPr>
          <a:xfrm>
            <a:off x="7168953" y="2911678"/>
            <a:ext cx="698400" cy="698400"/>
          </a:xfrm>
          <a:prstGeom prst="rect">
            <a:avLst/>
          </a:prstGeom>
          <a:noFill/>
          <a:ln>
            <a:noFill/>
          </a:ln>
        </p:spPr>
        <p:txBody>
          <a:bodyPr spcFirstLastPara="1" wrap="square" lIns="0" tIns="0" rIns="0" bIns="0" anchor="ctr" anchorCtr="0"/>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5" name="Google Shape;385;p183"/>
          <p:cNvSpPr txBox="1">
            <a:spLocks noGrp="1"/>
          </p:cNvSpPr>
          <p:nvPr>
            <p:ph type="body" idx="16"/>
          </p:nvPr>
        </p:nvSpPr>
        <p:spPr>
          <a:xfrm>
            <a:off x="755650" y="3761239"/>
            <a:ext cx="1744200" cy="662700"/>
          </a:xfrm>
          <a:prstGeom prst="rect">
            <a:avLst/>
          </a:prstGeom>
          <a:noFill/>
          <a:ln>
            <a:noFill/>
          </a:ln>
        </p:spPr>
        <p:txBody>
          <a:bodyPr spcFirstLastPara="1" wrap="square" lIns="0" tIns="0" rIns="0" bIns="0" anchor="ctr" anchorCtr="0"/>
          <a:lstStyle>
            <a:lvl1pPr marL="457200" marR="0" lvl="0" indent="-228600" algn="ctr">
              <a:lnSpc>
                <a:spcPct val="100000"/>
              </a:lnSpc>
              <a:spcBef>
                <a:spcPts val="0"/>
              </a:spcBef>
              <a:spcAft>
                <a:spcPts val="0"/>
              </a:spcAft>
              <a:buClr>
                <a:srgbClr val="414042"/>
              </a:buClr>
              <a:buSzPts val="1100"/>
              <a:buFont typeface="Arial"/>
              <a:buNone/>
              <a:defRPr sz="1100" b="0" i="0" u="none" strike="noStrike" cap="none">
                <a:solidFill>
                  <a:srgbClr val="414042"/>
                </a:solidFill>
                <a:latin typeface="Arial"/>
                <a:ea typeface="Arial"/>
                <a:cs typeface="Arial"/>
                <a:sym typeface="Arial"/>
              </a:defRPr>
            </a:lvl1pPr>
            <a:lvl2pPr marL="914400" marR="0" lvl="1"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L="1371600" marR="0" lvl="2"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L="1828800" marR="0" lvl="3"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L="2286000" marR="0" lvl="4"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6" name="Google Shape;386;p183"/>
          <p:cNvSpPr txBox="1">
            <a:spLocks noGrp="1"/>
          </p:cNvSpPr>
          <p:nvPr>
            <p:ph type="body" idx="17"/>
          </p:nvPr>
        </p:nvSpPr>
        <p:spPr>
          <a:xfrm>
            <a:off x="2724531" y="3761239"/>
            <a:ext cx="1744200" cy="662700"/>
          </a:xfrm>
          <a:prstGeom prst="rect">
            <a:avLst/>
          </a:prstGeom>
          <a:noFill/>
          <a:ln>
            <a:noFill/>
          </a:ln>
        </p:spPr>
        <p:txBody>
          <a:bodyPr spcFirstLastPara="1" wrap="square" lIns="0" tIns="0" rIns="0" bIns="0" anchor="ctr" anchorCtr="0"/>
          <a:lstStyle>
            <a:lvl1pPr marL="457200" marR="0" lvl="0" indent="-228600" algn="ctr">
              <a:lnSpc>
                <a:spcPct val="100000"/>
              </a:lnSpc>
              <a:spcBef>
                <a:spcPts val="0"/>
              </a:spcBef>
              <a:spcAft>
                <a:spcPts val="0"/>
              </a:spcAft>
              <a:buClr>
                <a:srgbClr val="414042"/>
              </a:buClr>
              <a:buSzPts val="1100"/>
              <a:buFont typeface="Arial"/>
              <a:buNone/>
              <a:defRPr sz="1100" b="0" i="0" u="none" strike="noStrike" cap="none">
                <a:solidFill>
                  <a:srgbClr val="414042"/>
                </a:solidFill>
                <a:latin typeface="Arial"/>
                <a:ea typeface="Arial"/>
                <a:cs typeface="Arial"/>
                <a:sym typeface="Arial"/>
              </a:defRPr>
            </a:lvl1pPr>
            <a:lvl2pPr marL="914400" marR="0" lvl="1"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L="1371600" marR="0" lvl="2"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L="1828800" marR="0" lvl="3"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L="2286000" marR="0" lvl="4"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7" name="Google Shape;387;p183"/>
          <p:cNvSpPr txBox="1">
            <a:spLocks noGrp="1"/>
          </p:cNvSpPr>
          <p:nvPr>
            <p:ph type="body" idx="18"/>
          </p:nvPr>
        </p:nvSpPr>
        <p:spPr>
          <a:xfrm>
            <a:off x="4675202" y="3761239"/>
            <a:ext cx="1744200" cy="662700"/>
          </a:xfrm>
          <a:prstGeom prst="rect">
            <a:avLst/>
          </a:prstGeom>
          <a:noFill/>
          <a:ln>
            <a:noFill/>
          </a:ln>
        </p:spPr>
        <p:txBody>
          <a:bodyPr spcFirstLastPara="1" wrap="square" lIns="0" tIns="0" rIns="0" bIns="0" anchor="ctr" anchorCtr="0"/>
          <a:lstStyle>
            <a:lvl1pPr marL="457200" marR="0" lvl="0" indent="-228600" algn="ctr">
              <a:lnSpc>
                <a:spcPct val="100000"/>
              </a:lnSpc>
              <a:spcBef>
                <a:spcPts val="0"/>
              </a:spcBef>
              <a:spcAft>
                <a:spcPts val="0"/>
              </a:spcAft>
              <a:buClr>
                <a:srgbClr val="414042"/>
              </a:buClr>
              <a:buSzPts val="1100"/>
              <a:buFont typeface="Arial"/>
              <a:buNone/>
              <a:defRPr sz="1100" b="0" i="0" u="none" strike="noStrike" cap="none">
                <a:solidFill>
                  <a:srgbClr val="414042"/>
                </a:solidFill>
                <a:latin typeface="Arial"/>
                <a:ea typeface="Arial"/>
                <a:cs typeface="Arial"/>
                <a:sym typeface="Arial"/>
              </a:defRPr>
            </a:lvl1pPr>
            <a:lvl2pPr marL="914400" marR="0" lvl="1"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L="1371600" marR="0" lvl="2"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L="1828800" marR="0" lvl="3"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L="2286000" marR="0" lvl="4"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8" name="Google Shape;388;p183"/>
          <p:cNvSpPr txBox="1">
            <a:spLocks noGrp="1"/>
          </p:cNvSpPr>
          <p:nvPr>
            <p:ph type="body" idx="19"/>
          </p:nvPr>
        </p:nvSpPr>
        <p:spPr>
          <a:xfrm>
            <a:off x="6644083" y="3753619"/>
            <a:ext cx="1744200" cy="662700"/>
          </a:xfrm>
          <a:prstGeom prst="rect">
            <a:avLst/>
          </a:prstGeom>
          <a:noFill/>
          <a:ln>
            <a:noFill/>
          </a:ln>
        </p:spPr>
        <p:txBody>
          <a:bodyPr spcFirstLastPara="1" wrap="square" lIns="0" tIns="0" rIns="0" bIns="0" anchor="ctr" anchorCtr="0"/>
          <a:lstStyle>
            <a:lvl1pPr marL="457200" marR="0" lvl="0" indent="-228600" algn="ctr">
              <a:lnSpc>
                <a:spcPct val="100000"/>
              </a:lnSpc>
              <a:spcBef>
                <a:spcPts val="0"/>
              </a:spcBef>
              <a:spcAft>
                <a:spcPts val="0"/>
              </a:spcAft>
              <a:buClr>
                <a:srgbClr val="414042"/>
              </a:buClr>
              <a:buSzPts val="1100"/>
              <a:buFont typeface="Arial"/>
              <a:buNone/>
              <a:defRPr sz="1100" b="0" i="0" u="none" strike="noStrike" cap="none">
                <a:solidFill>
                  <a:srgbClr val="414042"/>
                </a:solidFill>
                <a:latin typeface="Arial"/>
                <a:ea typeface="Arial"/>
                <a:cs typeface="Arial"/>
                <a:sym typeface="Arial"/>
              </a:defRPr>
            </a:lvl1pPr>
            <a:lvl2pPr marL="914400" marR="0" lvl="1"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L="1371600" marR="0" lvl="2"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L="1828800" marR="0" lvl="3"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L="2286000" marR="0" lvl="4"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_Custom Layout">
  <p:cSld name="2_Custom Layout">
    <p:bg>
      <p:bgPr>
        <a:solidFill>
          <a:srgbClr val="F6F6F6"/>
        </a:solidFill>
        <a:effectLst/>
      </p:bgPr>
    </p:bg>
    <p:spTree>
      <p:nvGrpSpPr>
        <p:cNvPr id="1" name="Shape 21"/>
        <p:cNvGrpSpPr/>
        <p:nvPr/>
      </p:nvGrpSpPr>
      <p:grpSpPr>
        <a:xfrm>
          <a:off x="0" y="0"/>
          <a:ext cx="0" cy="0"/>
          <a:chOff x="0" y="0"/>
          <a:chExt cx="0" cy="0"/>
        </a:xfrm>
      </p:grpSpPr>
      <p:sp>
        <p:nvSpPr>
          <p:cNvPr id="22" name="Google Shape;22;p62"/>
          <p:cNvSpPr txBox="1">
            <a:spLocks noGrp="1"/>
          </p:cNvSpPr>
          <p:nvPr>
            <p:ph type="title"/>
          </p:nvPr>
        </p:nvSpPr>
        <p:spPr>
          <a:xfrm>
            <a:off x="311701" y="445026"/>
            <a:ext cx="8520599" cy="572699"/>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3200"/>
              <a:buFont typeface="Arial"/>
              <a:buNone/>
              <a:defRPr sz="3200" b="0" i="0" u="none" strike="noStrike" cap="none">
                <a:solidFill>
                  <a:srgbClr val="333333"/>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3" name="Google Shape;23;p62"/>
          <p:cNvSpPr txBox="1">
            <a:spLocks noGrp="1"/>
          </p:cNvSpPr>
          <p:nvPr>
            <p:ph type="sldNum" idx="12"/>
          </p:nvPr>
        </p:nvSpPr>
        <p:spPr>
          <a:xfrm>
            <a:off x="8556783" y="4648251"/>
            <a:ext cx="548699"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None/>
              <a:defRPr sz="1000" b="0" i="0" u="none" strike="noStrike" cap="none">
                <a:solidFill>
                  <a:srgbClr val="434343"/>
                </a:solidFill>
                <a:latin typeface="Arial"/>
                <a:ea typeface="Arial"/>
                <a:cs typeface="Arial"/>
                <a:sym typeface="Arial"/>
              </a:defRPr>
            </a:lvl1pPr>
            <a:lvl2pPr marL="0" marR="0" lvl="1" indent="0" algn="l" rtl="0">
              <a:lnSpc>
                <a:spcPct val="100000"/>
              </a:lnSpc>
              <a:spcBef>
                <a:spcPts val="0"/>
              </a:spcBef>
              <a:spcAft>
                <a:spcPts val="0"/>
              </a:spcAft>
              <a:buNone/>
              <a:defRPr sz="1000" b="0" i="0" u="none" strike="noStrike" cap="none">
                <a:solidFill>
                  <a:srgbClr val="434343"/>
                </a:solidFill>
                <a:latin typeface="Arial"/>
                <a:ea typeface="Arial"/>
                <a:cs typeface="Arial"/>
                <a:sym typeface="Arial"/>
              </a:defRPr>
            </a:lvl2pPr>
            <a:lvl3pPr marL="0" marR="0" lvl="2" indent="0" algn="l" rtl="0">
              <a:lnSpc>
                <a:spcPct val="100000"/>
              </a:lnSpc>
              <a:spcBef>
                <a:spcPts val="0"/>
              </a:spcBef>
              <a:spcAft>
                <a:spcPts val="0"/>
              </a:spcAft>
              <a:buNone/>
              <a:defRPr sz="1000" b="0" i="0" u="none" strike="noStrike" cap="none">
                <a:solidFill>
                  <a:srgbClr val="434343"/>
                </a:solidFill>
                <a:latin typeface="Arial"/>
                <a:ea typeface="Arial"/>
                <a:cs typeface="Arial"/>
                <a:sym typeface="Arial"/>
              </a:defRPr>
            </a:lvl3pPr>
            <a:lvl4pPr marL="0" marR="0" lvl="3" indent="0" algn="l" rtl="0">
              <a:lnSpc>
                <a:spcPct val="100000"/>
              </a:lnSpc>
              <a:spcBef>
                <a:spcPts val="0"/>
              </a:spcBef>
              <a:spcAft>
                <a:spcPts val="0"/>
              </a:spcAft>
              <a:buNone/>
              <a:defRPr sz="1000" b="0" i="0" u="none" strike="noStrike" cap="none">
                <a:solidFill>
                  <a:srgbClr val="434343"/>
                </a:solidFill>
                <a:latin typeface="Arial"/>
                <a:ea typeface="Arial"/>
                <a:cs typeface="Arial"/>
                <a:sym typeface="Arial"/>
              </a:defRPr>
            </a:lvl4pPr>
            <a:lvl5pPr marL="0" marR="0" lvl="4" indent="0" algn="l" rtl="0">
              <a:lnSpc>
                <a:spcPct val="100000"/>
              </a:lnSpc>
              <a:spcBef>
                <a:spcPts val="0"/>
              </a:spcBef>
              <a:spcAft>
                <a:spcPts val="0"/>
              </a:spcAft>
              <a:buNone/>
              <a:defRPr sz="1000" b="0" i="0" u="none" strike="noStrike" cap="none">
                <a:solidFill>
                  <a:srgbClr val="434343"/>
                </a:solidFill>
                <a:latin typeface="Arial"/>
                <a:ea typeface="Arial"/>
                <a:cs typeface="Arial"/>
                <a:sym typeface="Arial"/>
              </a:defRPr>
            </a:lvl5pPr>
            <a:lvl6pPr marL="0" marR="0" lvl="5" indent="0" algn="l" rtl="0">
              <a:lnSpc>
                <a:spcPct val="100000"/>
              </a:lnSpc>
              <a:spcBef>
                <a:spcPts val="0"/>
              </a:spcBef>
              <a:spcAft>
                <a:spcPts val="0"/>
              </a:spcAft>
              <a:buNone/>
              <a:defRPr sz="1000" b="0" i="0" u="none" strike="noStrike" cap="none">
                <a:solidFill>
                  <a:srgbClr val="434343"/>
                </a:solidFill>
                <a:latin typeface="Arial"/>
                <a:ea typeface="Arial"/>
                <a:cs typeface="Arial"/>
                <a:sym typeface="Arial"/>
              </a:defRPr>
            </a:lvl6pPr>
            <a:lvl7pPr marL="0" marR="0" lvl="6" indent="0" algn="l" rtl="0">
              <a:lnSpc>
                <a:spcPct val="100000"/>
              </a:lnSpc>
              <a:spcBef>
                <a:spcPts val="0"/>
              </a:spcBef>
              <a:spcAft>
                <a:spcPts val="0"/>
              </a:spcAft>
              <a:buNone/>
              <a:defRPr sz="1000" b="0" i="0" u="none" strike="noStrike" cap="none">
                <a:solidFill>
                  <a:srgbClr val="434343"/>
                </a:solidFill>
                <a:latin typeface="Arial"/>
                <a:ea typeface="Arial"/>
                <a:cs typeface="Arial"/>
                <a:sym typeface="Arial"/>
              </a:defRPr>
            </a:lvl7pPr>
            <a:lvl8pPr marL="0" marR="0" lvl="7" indent="0" algn="l" rtl="0">
              <a:lnSpc>
                <a:spcPct val="100000"/>
              </a:lnSpc>
              <a:spcBef>
                <a:spcPts val="0"/>
              </a:spcBef>
              <a:spcAft>
                <a:spcPts val="0"/>
              </a:spcAft>
              <a:buNone/>
              <a:defRPr sz="1000" b="0" i="0" u="none" strike="noStrike" cap="none">
                <a:solidFill>
                  <a:srgbClr val="434343"/>
                </a:solidFill>
                <a:latin typeface="Arial"/>
                <a:ea typeface="Arial"/>
                <a:cs typeface="Arial"/>
                <a:sym typeface="Arial"/>
              </a:defRPr>
            </a:lvl8pPr>
            <a:lvl9pPr marL="0" marR="0" lvl="8" indent="0" algn="l" rtl="0">
              <a:lnSpc>
                <a:spcPct val="100000"/>
              </a:lnSpc>
              <a:spcBef>
                <a:spcPts val="0"/>
              </a:spcBef>
              <a:spcAft>
                <a:spcPts val="0"/>
              </a:spcAft>
              <a:buNone/>
              <a:defRPr sz="1000" b="0" i="0" u="none" strike="noStrike" cap="none">
                <a:solidFill>
                  <a:srgbClr val="434343"/>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24" name="Google Shape;24;p62"/>
          <p:cNvSpPr txBox="1">
            <a:spLocks noGrp="1"/>
          </p:cNvSpPr>
          <p:nvPr>
            <p:ph type="ftr" idx="11"/>
          </p:nvPr>
        </p:nvSpPr>
        <p:spPr>
          <a:xfrm>
            <a:off x="2387017" y="4703627"/>
            <a:ext cx="4369961" cy="274636"/>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lt2"/>
              </a:buClr>
              <a:buSzPts val="1000"/>
              <a:buFont typeface="Arial"/>
              <a:buNone/>
              <a:defRPr sz="1000" b="0" i="0" u="none" strike="noStrike" cap="none">
                <a:solidFill>
                  <a:schemeClr val="lt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 name="Google Shape;25;p62"/>
          <p:cNvSpPr txBox="1">
            <a:spLocks noGrp="1"/>
          </p:cNvSpPr>
          <p:nvPr>
            <p:ph type="body" idx="1"/>
          </p:nvPr>
        </p:nvSpPr>
        <p:spPr>
          <a:xfrm>
            <a:off x="311147" y="1204912"/>
            <a:ext cx="8521149" cy="318203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chemeClr val="dk2"/>
              </a:buClr>
              <a:buSzPts val="1800"/>
              <a:buFont typeface="Arial"/>
              <a:buNone/>
              <a:defRPr sz="1800" b="0" i="0" u="none" strike="noStrike" cap="none">
                <a:solidFill>
                  <a:schemeClr val="lt2"/>
                </a:solidFill>
                <a:latin typeface="Arial"/>
                <a:ea typeface="Arial"/>
                <a:cs typeface="Arial"/>
                <a:sym typeface="Arial"/>
              </a:defRPr>
            </a:lvl1pPr>
            <a:lvl2pPr marL="914400" marR="0" lvl="1" indent="-228600" algn="l" rtl="0">
              <a:lnSpc>
                <a:spcPct val="115000"/>
              </a:lnSpc>
              <a:spcBef>
                <a:spcPts val="1600"/>
              </a:spcBef>
              <a:spcAft>
                <a:spcPts val="0"/>
              </a:spcAft>
              <a:buClr>
                <a:schemeClr val="dk2"/>
              </a:buClr>
              <a:buSzPts val="1400"/>
              <a:buFont typeface="Arial"/>
              <a:buNone/>
              <a:defRPr sz="1400" b="0" i="0" u="none" strike="noStrike" cap="none">
                <a:solidFill>
                  <a:schemeClr val="lt2"/>
                </a:solidFill>
                <a:latin typeface="Arial"/>
                <a:ea typeface="Arial"/>
                <a:cs typeface="Arial"/>
                <a:sym typeface="Arial"/>
              </a:defRPr>
            </a:lvl2pPr>
            <a:lvl3pPr marL="1371600" marR="0" lvl="2" indent="-228600" algn="l" rtl="0">
              <a:lnSpc>
                <a:spcPct val="115000"/>
              </a:lnSpc>
              <a:spcBef>
                <a:spcPts val="1600"/>
              </a:spcBef>
              <a:spcAft>
                <a:spcPts val="0"/>
              </a:spcAft>
              <a:buClr>
                <a:schemeClr val="dk2"/>
              </a:buClr>
              <a:buSzPts val="1400"/>
              <a:buFont typeface="Arial"/>
              <a:buNone/>
              <a:defRPr sz="1400" b="0" i="0" u="none" strike="noStrike" cap="none">
                <a:solidFill>
                  <a:schemeClr val="lt2"/>
                </a:solidFill>
                <a:latin typeface="Arial"/>
                <a:ea typeface="Arial"/>
                <a:cs typeface="Arial"/>
                <a:sym typeface="Arial"/>
              </a:defRPr>
            </a:lvl3pPr>
            <a:lvl4pPr marL="1828800" marR="0" lvl="3" indent="-228600" algn="l" rtl="0">
              <a:lnSpc>
                <a:spcPct val="115000"/>
              </a:lnSpc>
              <a:spcBef>
                <a:spcPts val="1600"/>
              </a:spcBef>
              <a:spcAft>
                <a:spcPts val="0"/>
              </a:spcAft>
              <a:buClr>
                <a:schemeClr val="dk2"/>
              </a:buClr>
              <a:buSzPts val="1400"/>
              <a:buFont typeface="Arial"/>
              <a:buNone/>
              <a:defRPr sz="1400" b="0" i="0" u="none" strike="noStrike" cap="none">
                <a:solidFill>
                  <a:schemeClr val="lt2"/>
                </a:solidFill>
                <a:latin typeface="Arial"/>
                <a:ea typeface="Arial"/>
                <a:cs typeface="Arial"/>
                <a:sym typeface="Arial"/>
              </a:defRPr>
            </a:lvl4pPr>
            <a:lvl5pPr marL="2286000" marR="0" lvl="4" indent="-228600" algn="l" rtl="0">
              <a:lnSpc>
                <a:spcPct val="115000"/>
              </a:lnSpc>
              <a:spcBef>
                <a:spcPts val="1600"/>
              </a:spcBef>
              <a:spcAft>
                <a:spcPts val="0"/>
              </a:spcAft>
              <a:buClr>
                <a:schemeClr val="dk2"/>
              </a:buClr>
              <a:buSzPts val="1400"/>
              <a:buFont typeface="Arial"/>
              <a:buNone/>
              <a:defRPr sz="1400" b="0" i="0" u="none" strike="noStrike" cap="none">
                <a:solidFill>
                  <a:schemeClr val="lt2"/>
                </a:solidFill>
                <a:latin typeface="Arial"/>
                <a:ea typeface="Arial"/>
                <a:cs typeface="Arial"/>
                <a:sym typeface="Arial"/>
              </a:defRPr>
            </a:lvl5pPr>
            <a:lvl6pPr marL="2743200" marR="0" lvl="5"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6pPr>
            <a:lvl7pPr marL="3200400" marR="0" lvl="6"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7pPr>
            <a:lvl8pPr marL="3657600" marR="0" lvl="7"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8pPr>
            <a:lvl9pPr marL="4114800" marR="0" lvl="8" indent="-228600" algn="l" rtl="0">
              <a:lnSpc>
                <a:spcPct val="115000"/>
              </a:lnSpc>
              <a:spcBef>
                <a:spcPts val="1600"/>
              </a:spcBef>
              <a:spcAft>
                <a:spcPts val="1600"/>
              </a:spcAft>
              <a:buClr>
                <a:schemeClr val="dk2"/>
              </a:buClr>
              <a:buSzPts val="1400"/>
              <a:buFont typeface="Arial"/>
              <a:buNone/>
              <a:defRPr sz="1400" b="0" i="0" u="none" strike="noStrike" cap="none">
                <a:solidFill>
                  <a:schemeClr val="dk2"/>
                </a:solidFill>
                <a:latin typeface="Arial"/>
                <a:ea typeface="Arial"/>
                <a:cs typeface="Arial"/>
                <a:sym typeface="Arial"/>
              </a:defRPr>
            </a:lvl9pPr>
          </a:lstStyle>
          <a:p>
            <a:endParaRPr/>
          </a:p>
        </p:txBody>
      </p:sp>
      <p:pic>
        <p:nvPicPr>
          <p:cNvPr id="26" name="Google Shape;26;p62"/>
          <p:cNvPicPr preferRelativeResize="0"/>
          <p:nvPr/>
        </p:nvPicPr>
        <p:blipFill rotWithShape="1">
          <a:blip r:embed="rId2">
            <a:alphaModFix/>
          </a:blip>
          <a:srcRect/>
          <a:stretch/>
        </p:blipFill>
        <p:spPr>
          <a:xfrm>
            <a:off x="412747" y="4588197"/>
            <a:ext cx="1576157" cy="31282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5 Icon Slide">
  <p:cSld name="5 Icon Slide">
    <p:spTree>
      <p:nvGrpSpPr>
        <p:cNvPr id="1" name="Shape 389"/>
        <p:cNvGrpSpPr/>
        <p:nvPr/>
      </p:nvGrpSpPr>
      <p:grpSpPr>
        <a:xfrm>
          <a:off x="0" y="0"/>
          <a:ext cx="0" cy="0"/>
          <a:chOff x="0" y="0"/>
          <a:chExt cx="0" cy="0"/>
        </a:xfrm>
      </p:grpSpPr>
      <p:sp>
        <p:nvSpPr>
          <p:cNvPr id="390" name="Google Shape;390;p184"/>
          <p:cNvSpPr txBox="1">
            <a:spLocks noGrp="1"/>
          </p:cNvSpPr>
          <p:nvPr>
            <p:ph type="title"/>
          </p:nvPr>
        </p:nvSpPr>
        <p:spPr>
          <a:xfrm>
            <a:off x="755650" y="712788"/>
            <a:ext cx="7632600" cy="431700"/>
          </a:xfrm>
          <a:prstGeom prst="rect">
            <a:avLst/>
          </a:prstGeom>
          <a:noFill/>
          <a:ln>
            <a:noFill/>
          </a:ln>
        </p:spPr>
        <p:txBody>
          <a:bodyPr spcFirstLastPara="1" wrap="square" lIns="0" tIns="0" rIns="0" bIns="0" anchor="ctr" anchorCtr="0"/>
          <a:lstStyle>
            <a:lvl1pPr marR="0" lvl="0" algn="l">
              <a:lnSpc>
                <a:spcPct val="90000"/>
              </a:lnSpc>
              <a:spcBef>
                <a:spcPts val="0"/>
              </a:spcBef>
              <a:spcAft>
                <a:spcPts val="0"/>
              </a:spcAft>
              <a:buClr>
                <a:srgbClr val="414042"/>
              </a:buClr>
              <a:buSzPts val="2800"/>
              <a:buFont typeface="Arial"/>
              <a:buNone/>
              <a:defRPr sz="2800" b="1" i="0" u="none" strike="noStrike" cap="none">
                <a:solidFill>
                  <a:srgbClr val="414042"/>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91" name="Google Shape;391;p184"/>
          <p:cNvSpPr txBox="1">
            <a:spLocks noGrp="1"/>
          </p:cNvSpPr>
          <p:nvPr>
            <p:ph type="dt" idx="10"/>
          </p:nvPr>
        </p:nvSpPr>
        <p:spPr>
          <a:xfrm>
            <a:off x="2301785" y="4423895"/>
            <a:ext cx="1095600" cy="274500"/>
          </a:xfrm>
          <a:prstGeom prst="rect">
            <a:avLst/>
          </a:prstGeom>
          <a:noFill/>
          <a:ln>
            <a:noFill/>
          </a:ln>
        </p:spPr>
        <p:txBody>
          <a:bodyPr spcFirstLastPara="1" wrap="square" lIns="0" tIns="0" rIns="0" bIns="0" anchor="ctr" anchorCtr="0"/>
          <a:lstStyle>
            <a:lvl1pPr marR="0" lvl="0" algn="l">
              <a:lnSpc>
                <a:spcPct val="100000"/>
              </a:lnSpc>
              <a:spcBef>
                <a:spcPts val="0"/>
              </a:spcBef>
              <a:spcAft>
                <a:spcPts val="0"/>
              </a:spcAft>
              <a:buSzPts val="1400"/>
              <a:buNone/>
              <a:defRPr sz="1100" b="0" i="0" u="none" strike="noStrike" cap="none">
                <a:solidFill>
                  <a:srgbClr val="BFBFBF"/>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2" name="Google Shape;392;p184"/>
          <p:cNvSpPr txBox="1">
            <a:spLocks noGrp="1"/>
          </p:cNvSpPr>
          <p:nvPr>
            <p:ph type="ftr" idx="11"/>
          </p:nvPr>
        </p:nvSpPr>
        <p:spPr>
          <a:xfrm>
            <a:off x="3614873" y="4423895"/>
            <a:ext cx="4274400" cy="274500"/>
          </a:xfrm>
          <a:prstGeom prst="rect">
            <a:avLst/>
          </a:prstGeom>
          <a:noFill/>
          <a:ln>
            <a:noFill/>
          </a:ln>
        </p:spPr>
        <p:txBody>
          <a:bodyPr spcFirstLastPara="1" wrap="square" lIns="0" tIns="0" rIns="0" bIns="0" anchor="ctr" anchorCtr="0"/>
          <a:lstStyle>
            <a:lvl1pPr marR="0" lvl="0" algn="ctr">
              <a:lnSpc>
                <a:spcPct val="100000"/>
              </a:lnSpc>
              <a:spcBef>
                <a:spcPts val="0"/>
              </a:spcBef>
              <a:spcAft>
                <a:spcPts val="0"/>
              </a:spcAft>
              <a:buSzPts val="1400"/>
              <a:buNone/>
              <a:defRPr sz="1100" b="0" i="0" u="none" strike="noStrike" cap="none">
                <a:solidFill>
                  <a:srgbClr val="BFBFBF"/>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3" name="Google Shape;393;p184"/>
          <p:cNvSpPr txBox="1">
            <a:spLocks noGrp="1"/>
          </p:cNvSpPr>
          <p:nvPr>
            <p:ph type="sldNum" idx="12"/>
          </p:nvPr>
        </p:nvSpPr>
        <p:spPr>
          <a:xfrm>
            <a:off x="8088021" y="4423895"/>
            <a:ext cx="625500" cy="2745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94" name="Google Shape;394;p184"/>
          <p:cNvSpPr>
            <a:spLocks noGrp="1"/>
          </p:cNvSpPr>
          <p:nvPr>
            <p:ph type="pic" idx="2"/>
          </p:nvPr>
        </p:nvSpPr>
        <p:spPr>
          <a:xfrm>
            <a:off x="1081963" y="1783354"/>
            <a:ext cx="698400" cy="698400"/>
          </a:xfrm>
          <a:prstGeom prst="rect">
            <a:avLst/>
          </a:prstGeom>
          <a:noFill/>
          <a:ln>
            <a:noFill/>
          </a:ln>
        </p:spPr>
        <p:txBody>
          <a:bodyPr spcFirstLastPara="1" wrap="square" lIns="0" tIns="0" rIns="0" bIns="0" anchor="ctr" anchorCtr="0"/>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5" name="Google Shape;395;p184"/>
          <p:cNvSpPr>
            <a:spLocks noGrp="1"/>
          </p:cNvSpPr>
          <p:nvPr>
            <p:ph type="pic" idx="3"/>
          </p:nvPr>
        </p:nvSpPr>
        <p:spPr>
          <a:xfrm>
            <a:off x="4222750" y="1783354"/>
            <a:ext cx="698400" cy="698400"/>
          </a:xfrm>
          <a:prstGeom prst="rect">
            <a:avLst/>
          </a:prstGeom>
          <a:noFill/>
          <a:ln>
            <a:noFill/>
          </a:ln>
        </p:spPr>
        <p:txBody>
          <a:bodyPr spcFirstLastPara="1" wrap="square" lIns="0" tIns="0" rIns="0" bIns="0" anchor="ctr" anchorCtr="0"/>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6" name="Google Shape;396;p184"/>
          <p:cNvSpPr txBox="1">
            <a:spLocks noGrp="1"/>
          </p:cNvSpPr>
          <p:nvPr>
            <p:ph type="body" idx="1"/>
          </p:nvPr>
        </p:nvSpPr>
        <p:spPr>
          <a:xfrm>
            <a:off x="755651" y="2626084"/>
            <a:ext cx="1338600" cy="1081200"/>
          </a:xfrm>
          <a:prstGeom prst="rect">
            <a:avLst/>
          </a:prstGeom>
          <a:noFill/>
          <a:ln>
            <a:noFill/>
          </a:ln>
        </p:spPr>
        <p:txBody>
          <a:bodyPr spcFirstLastPara="1" wrap="square" lIns="0" tIns="0" rIns="0" bIns="0" anchor="ctr" anchorCtr="0"/>
          <a:lstStyle>
            <a:lvl1pPr marL="457200" marR="0" lvl="0" indent="-228600" algn="ctr">
              <a:lnSpc>
                <a:spcPct val="100000"/>
              </a:lnSpc>
              <a:spcBef>
                <a:spcPts val="0"/>
              </a:spcBef>
              <a:spcAft>
                <a:spcPts val="0"/>
              </a:spcAft>
              <a:buClr>
                <a:srgbClr val="414042"/>
              </a:buClr>
              <a:buSzPts val="1100"/>
              <a:buFont typeface="Arial"/>
              <a:buNone/>
              <a:defRPr sz="1100" b="0" i="0" u="none" strike="noStrike" cap="none">
                <a:solidFill>
                  <a:srgbClr val="414042"/>
                </a:solidFill>
                <a:latin typeface="Arial"/>
                <a:ea typeface="Arial"/>
                <a:cs typeface="Arial"/>
                <a:sym typeface="Arial"/>
              </a:defRPr>
            </a:lvl1pPr>
            <a:lvl2pPr marL="914400" marR="0" lvl="1"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L="1371600" marR="0" lvl="2"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L="1828800" marR="0" lvl="3"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L="2286000" marR="0" lvl="4"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7" name="Google Shape;397;p184"/>
          <p:cNvSpPr>
            <a:spLocks noGrp="1"/>
          </p:cNvSpPr>
          <p:nvPr>
            <p:ph type="pic" idx="4"/>
          </p:nvPr>
        </p:nvSpPr>
        <p:spPr>
          <a:xfrm>
            <a:off x="2655510" y="1783354"/>
            <a:ext cx="698400" cy="698400"/>
          </a:xfrm>
          <a:prstGeom prst="rect">
            <a:avLst/>
          </a:prstGeom>
          <a:noFill/>
          <a:ln>
            <a:noFill/>
          </a:ln>
        </p:spPr>
        <p:txBody>
          <a:bodyPr spcFirstLastPara="1" wrap="square" lIns="0" tIns="0" rIns="0" bIns="0" anchor="ctr" anchorCtr="0"/>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8" name="Google Shape;398;p184"/>
          <p:cNvSpPr txBox="1">
            <a:spLocks noGrp="1"/>
          </p:cNvSpPr>
          <p:nvPr>
            <p:ph type="body" idx="5"/>
          </p:nvPr>
        </p:nvSpPr>
        <p:spPr>
          <a:xfrm>
            <a:off x="2329197" y="2626084"/>
            <a:ext cx="1338600" cy="1081200"/>
          </a:xfrm>
          <a:prstGeom prst="rect">
            <a:avLst/>
          </a:prstGeom>
          <a:noFill/>
          <a:ln>
            <a:noFill/>
          </a:ln>
        </p:spPr>
        <p:txBody>
          <a:bodyPr spcFirstLastPara="1" wrap="square" lIns="0" tIns="0" rIns="0" bIns="0" anchor="ctr" anchorCtr="0"/>
          <a:lstStyle>
            <a:lvl1pPr marL="457200" marR="0" lvl="0" indent="-228600" algn="ctr">
              <a:lnSpc>
                <a:spcPct val="100000"/>
              </a:lnSpc>
              <a:spcBef>
                <a:spcPts val="0"/>
              </a:spcBef>
              <a:spcAft>
                <a:spcPts val="0"/>
              </a:spcAft>
              <a:buClr>
                <a:srgbClr val="414042"/>
              </a:buClr>
              <a:buSzPts val="1100"/>
              <a:buFont typeface="Arial"/>
              <a:buNone/>
              <a:defRPr sz="1100" b="0" i="0" u="none" strike="noStrike" cap="none">
                <a:solidFill>
                  <a:srgbClr val="414042"/>
                </a:solidFill>
                <a:latin typeface="Arial"/>
                <a:ea typeface="Arial"/>
                <a:cs typeface="Arial"/>
                <a:sym typeface="Arial"/>
              </a:defRPr>
            </a:lvl1pPr>
            <a:lvl2pPr marL="914400" marR="0" lvl="1"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L="1371600" marR="0" lvl="2"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L="1828800" marR="0" lvl="3"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L="2286000" marR="0" lvl="4"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9" name="Google Shape;399;p184"/>
          <p:cNvSpPr txBox="1">
            <a:spLocks noGrp="1"/>
          </p:cNvSpPr>
          <p:nvPr>
            <p:ph type="body" idx="6"/>
          </p:nvPr>
        </p:nvSpPr>
        <p:spPr>
          <a:xfrm>
            <a:off x="3902743" y="2626084"/>
            <a:ext cx="1338600" cy="1081200"/>
          </a:xfrm>
          <a:prstGeom prst="rect">
            <a:avLst/>
          </a:prstGeom>
          <a:noFill/>
          <a:ln>
            <a:noFill/>
          </a:ln>
        </p:spPr>
        <p:txBody>
          <a:bodyPr spcFirstLastPara="1" wrap="square" lIns="0" tIns="0" rIns="0" bIns="0" anchor="ctr" anchorCtr="0"/>
          <a:lstStyle>
            <a:lvl1pPr marL="457200" marR="0" lvl="0" indent="-228600" algn="ctr">
              <a:lnSpc>
                <a:spcPct val="100000"/>
              </a:lnSpc>
              <a:spcBef>
                <a:spcPts val="0"/>
              </a:spcBef>
              <a:spcAft>
                <a:spcPts val="0"/>
              </a:spcAft>
              <a:buClr>
                <a:srgbClr val="414042"/>
              </a:buClr>
              <a:buSzPts val="1100"/>
              <a:buFont typeface="Arial"/>
              <a:buNone/>
              <a:defRPr sz="1100" b="0" i="0" u="none" strike="noStrike" cap="none">
                <a:solidFill>
                  <a:srgbClr val="414042"/>
                </a:solidFill>
                <a:latin typeface="Arial"/>
                <a:ea typeface="Arial"/>
                <a:cs typeface="Arial"/>
                <a:sym typeface="Arial"/>
              </a:defRPr>
            </a:lvl1pPr>
            <a:lvl2pPr marL="914400" marR="0" lvl="1"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L="1371600" marR="0" lvl="2"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L="1828800" marR="0" lvl="3"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L="2286000" marR="0" lvl="4"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0" name="Google Shape;400;p184"/>
          <p:cNvSpPr txBox="1">
            <a:spLocks noGrp="1"/>
          </p:cNvSpPr>
          <p:nvPr>
            <p:ph type="body" idx="7"/>
          </p:nvPr>
        </p:nvSpPr>
        <p:spPr>
          <a:xfrm>
            <a:off x="5476289" y="2626084"/>
            <a:ext cx="1338600" cy="1081200"/>
          </a:xfrm>
          <a:prstGeom prst="rect">
            <a:avLst/>
          </a:prstGeom>
          <a:noFill/>
          <a:ln>
            <a:noFill/>
          </a:ln>
        </p:spPr>
        <p:txBody>
          <a:bodyPr spcFirstLastPara="1" wrap="square" lIns="0" tIns="0" rIns="0" bIns="0" anchor="ctr" anchorCtr="0"/>
          <a:lstStyle>
            <a:lvl1pPr marL="457200" marR="0" lvl="0" indent="-228600" algn="ctr">
              <a:lnSpc>
                <a:spcPct val="100000"/>
              </a:lnSpc>
              <a:spcBef>
                <a:spcPts val="0"/>
              </a:spcBef>
              <a:spcAft>
                <a:spcPts val="0"/>
              </a:spcAft>
              <a:buClr>
                <a:srgbClr val="414042"/>
              </a:buClr>
              <a:buSzPts val="1100"/>
              <a:buFont typeface="Arial"/>
              <a:buNone/>
              <a:defRPr sz="1100" b="0" i="0" u="none" strike="noStrike" cap="none">
                <a:solidFill>
                  <a:srgbClr val="414042"/>
                </a:solidFill>
                <a:latin typeface="Arial"/>
                <a:ea typeface="Arial"/>
                <a:cs typeface="Arial"/>
                <a:sym typeface="Arial"/>
              </a:defRPr>
            </a:lvl1pPr>
            <a:lvl2pPr marL="914400" marR="0" lvl="1"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L="1371600" marR="0" lvl="2"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L="1828800" marR="0" lvl="3"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L="2286000" marR="0" lvl="4"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1" name="Google Shape;401;p184"/>
          <p:cNvSpPr>
            <a:spLocks noGrp="1"/>
          </p:cNvSpPr>
          <p:nvPr>
            <p:ph type="pic" idx="8"/>
          </p:nvPr>
        </p:nvSpPr>
        <p:spPr>
          <a:xfrm>
            <a:off x="7369843" y="1783354"/>
            <a:ext cx="698400" cy="698400"/>
          </a:xfrm>
          <a:prstGeom prst="rect">
            <a:avLst/>
          </a:prstGeom>
          <a:noFill/>
          <a:ln>
            <a:noFill/>
          </a:ln>
        </p:spPr>
        <p:txBody>
          <a:bodyPr spcFirstLastPara="1" wrap="square" lIns="0" tIns="0" rIns="0" bIns="0" anchor="ctr" anchorCtr="0"/>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2" name="Google Shape;402;p184"/>
          <p:cNvSpPr txBox="1">
            <a:spLocks noGrp="1"/>
          </p:cNvSpPr>
          <p:nvPr>
            <p:ph type="body" idx="9"/>
          </p:nvPr>
        </p:nvSpPr>
        <p:spPr>
          <a:xfrm>
            <a:off x="7049836" y="2629992"/>
            <a:ext cx="1338600" cy="1081200"/>
          </a:xfrm>
          <a:prstGeom prst="rect">
            <a:avLst/>
          </a:prstGeom>
          <a:noFill/>
          <a:ln>
            <a:noFill/>
          </a:ln>
        </p:spPr>
        <p:txBody>
          <a:bodyPr spcFirstLastPara="1" wrap="square" lIns="0" tIns="0" rIns="0" bIns="0" anchor="ctr" anchorCtr="0"/>
          <a:lstStyle>
            <a:lvl1pPr marL="457200" marR="0" lvl="0" indent="-228600" algn="ctr">
              <a:lnSpc>
                <a:spcPct val="100000"/>
              </a:lnSpc>
              <a:spcBef>
                <a:spcPts val="0"/>
              </a:spcBef>
              <a:spcAft>
                <a:spcPts val="0"/>
              </a:spcAft>
              <a:buClr>
                <a:srgbClr val="414042"/>
              </a:buClr>
              <a:buSzPts val="1100"/>
              <a:buFont typeface="Arial"/>
              <a:buNone/>
              <a:defRPr sz="1100" b="0" i="0" u="none" strike="noStrike" cap="none">
                <a:solidFill>
                  <a:srgbClr val="414042"/>
                </a:solidFill>
                <a:latin typeface="Arial"/>
                <a:ea typeface="Arial"/>
                <a:cs typeface="Arial"/>
                <a:sym typeface="Arial"/>
              </a:defRPr>
            </a:lvl1pPr>
            <a:lvl2pPr marL="914400" marR="0" lvl="1"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L="1371600" marR="0" lvl="2"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L="1828800" marR="0" lvl="3"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L="2286000" marR="0" lvl="4"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3" name="Google Shape;403;p184"/>
          <p:cNvSpPr>
            <a:spLocks noGrp="1"/>
          </p:cNvSpPr>
          <p:nvPr>
            <p:ph type="pic" idx="13"/>
          </p:nvPr>
        </p:nvSpPr>
        <p:spPr>
          <a:xfrm>
            <a:off x="5796296" y="1783354"/>
            <a:ext cx="698400" cy="698400"/>
          </a:xfrm>
          <a:prstGeom prst="rect">
            <a:avLst/>
          </a:prstGeom>
          <a:noFill/>
          <a:ln>
            <a:noFill/>
          </a:ln>
        </p:spPr>
        <p:txBody>
          <a:bodyPr spcFirstLastPara="1" wrap="square" lIns="0" tIns="0" rIns="0" bIns="0" anchor="ctr" anchorCtr="0"/>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5x2 Icon Slide">
  <p:cSld name="5x2 Icon Slide">
    <p:spTree>
      <p:nvGrpSpPr>
        <p:cNvPr id="1" name="Shape 404"/>
        <p:cNvGrpSpPr/>
        <p:nvPr/>
      </p:nvGrpSpPr>
      <p:grpSpPr>
        <a:xfrm>
          <a:off x="0" y="0"/>
          <a:ext cx="0" cy="0"/>
          <a:chOff x="0" y="0"/>
          <a:chExt cx="0" cy="0"/>
        </a:xfrm>
      </p:grpSpPr>
      <p:sp>
        <p:nvSpPr>
          <p:cNvPr id="405" name="Google Shape;405;p185"/>
          <p:cNvSpPr txBox="1">
            <a:spLocks noGrp="1"/>
          </p:cNvSpPr>
          <p:nvPr>
            <p:ph type="title"/>
          </p:nvPr>
        </p:nvSpPr>
        <p:spPr>
          <a:xfrm>
            <a:off x="755650" y="712788"/>
            <a:ext cx="7632600" cy="431700"/>
          </a:xfrm>
          <a:prstGeom prst="rect">
            <a:avLst/>
          </a:prstGeom>
          <a:noFill/>
          <a:ln>
            <a:noFill/>
          </a:ln>
        </p:spPr>
        <p:txBody>
          <a:bodyPr spcFirstLastPara="1" wrap="square" lIns="0" tIns="0" rIns="0" bIns="0" anchor="ctr" anchorCtr="0"/>
          <a:lstStyle>
            <a:lvl1pPr marR="0" lvl="0" algn="l">
              <a:lnSpc>
                <a:spcPct val="90000"/>
              </a:lnSpc>
              <a:spcBef>
                <a:spcPts val="0"/>
              </a:spcBef>
              <a:spcAft>
                <a:spcPts val="0"/>
              </a:spcAft>
              <a:buClr>
                <a:srgbClr val="414042"/>
              </a:buClr>
              <a:buSzPts val="2800"/>
              <a:buFont typeface="Arial"/>
              <a:buNone/>
              <a:defRPr sz="2800" b="1" i="0" u="none" strike="noStrike" cap="none">
                <a:solidFill>
                  <a:srgbClr val="414042"/>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406" name="Google Shape;406;p185"/>
          <p:cNvSpPr txBox="1">
            <a:spLocks noGrp="1"/>
          </p:cNvSpPr>
          <p:nvPr>
            <p:ph type="dt" idx="10"/>
          </p:nvPr>
        </p:nvSpPr>
        <p:spPr>
          <a:xfrm>
            <a:off x="2301785" y="4423895"/>
            <a:ext cx="1095600" cy="274500"/>
          </a:xfrm>
          <a:prstGeom prst="rect">
            <a:avLst/>
          </a:prstGeom>
          <a:noFill/>
          <a:ln>
            <a:noFill/>
          </a:ln>
        </p:spPr>
        <p:txBody>
          <a:bodyPr spcFirstLastPara="1" wrap="square" lIns="0" tIns="0" rIns="0" bIns="0" anchor="ctr" anchorCtr="0"/>
          <a:lstStyle>
            <a:lvl1pPr marR="0" lvl="0" algn="l">
              <a:lnSpc>
                <a:spcPct val="100000"/>
              </a:lnSpc>
              <a:spcBef>
                <a:spcPts val="0"/>
              </a:spcBef>
              <a:spcAft>
                <a:spcPts val="0"/>
              </a:spcAft>
              <a:buSzPts val="1400"/>
              <a:buNone/>
              <a:defRPr sz="1100" b="0" i="0" u="none" strike="noStrike" cap="none">
                <a:solidFill>
                  <a:srgbClr val="BFBFBF"/>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7" name="Google Shape;407;p185"/>
          <p:cNvSpPr txBox="1">
            <a:spLocks noGrp="1"/>
          </p:cNvSpPr>
          <p:nvPr>
            <p:ph type="ftr" idx="11"/>
          </p:nvPr>
        </p:nvSpPr>
        <p:spPr>
          <a:xfrm>
            <a:off x="3614873" y="4423895"/>
            <a:ext cx="4274400" cy="274500"/>
          </a:xfrm>
          <a:prstGeom prst="rect">
            <a:avLst/>
          </a:prstGeom>
          <a:noFill/>
          <a:ln>
            <a:noFill/>
          </a:ln>
        </p:spPr>
        <p:txBody>
          <a:bodyPr spcFirstLastPara="1" wrap="square" lIns="0" tIns="0" rIns="0" bIns="0" anchor="ctr" anchorCtr="0"/>
          <a:lstStyle>
            <a:lvl1pPr marR="0" lvl="0" algn="ctr">
              <a:lnSpc>
                <a:spcPct val="100000"/>
              </a:lnSpc>
              <a:spcBef>
                <a:spcPts val="0"/>
              </a:spcBef>
              <a:spcAft>
                <a:spcPts val="0"/>
              </a:spcAft>
              <a:buSzPts val="1400"/>
              <a:buNone/>
              <a:defRPr sz="1100" b="0" i="0" u="none" strike="noStrike" cap="none">
                <a:solidFill>
                  <a:srgbClr val="BFBFBF"/>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8" name="Google Shape;408;p185"/>
          <p:cNvSpPr txBox="1">
            <a:spLocks noGrp="1"/>
          </p:cNvSpPr>
          <p:nvPr>
            <p:ph type="sldNum" idx="12"/>
          </p:nvPr>
        </p:nvSpPr>
        <p:spPr>
          <a:xfrm>
            <a:off x="8088021" y="4423895"/>
            <a:ext cx="625500" cy="2745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09" name="Google Shape;409;p185"/>
          <p:cNvSpPr>
            <a:spLocks noGrp="1"/>
          </p:cNvSpPr>
          <p:nvPr>
            <p:ph type="pic" idx="2"/>
          </p:nvPr>
        </p:nvSpPr>
        <p:spPr>
          <a:xfrm>
            <a:off x="1081963" y="1203325"/>
            <a:ext cx="698400" cy="698400"/>
          </a:xfrm>
          <a:prstGeom prst="rect">
            <a:avLst/>
          </a:prstGeom>
          <a:noFill/>
          <a:ln>
            <a:noFill/>
          </a:ln>
        </p:spPr>
        <p:txBody>
          <a:bodyPr spcFirstLastPara="1" wrap="square" lIns="0" tIns="0" rIns="0" bIns="0" anchor="ctr" anchorCtr="0"/>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10" name="Google Shape;410;p185"/>
          <p:cNvSpPr>
            <a:spLocks noGrp="1"/>
          </p:cNvSpPr>
          <p:nvPr>
            <p:ph type="pic" idx="3"/>
          </p:nvPr>
        </p:nvSpPr>
        <p:spPr>
          <a:xfrm>
            <a:off x="4222750" y="1203325"/>
            <a:ext cx="698400" cy="698400"/>
          </a:xfrm>
          <a:prstGeom prst="rect">
            <a:avLst/>
          </a:prstGeom>
          <a:noFill/>
          <a:ln>
            <a:noFill/>
          </a:ln>
        </p:spPr>
        <p:txBody>
          <a:bodyPr spcFirstLastPara="1" wrap="square" lIns="0" tIns="0" rIns="0" bIns="0" anchor="ctr" anchorCtr="0"/>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11" name="Google Shape;411;p185"/>
          <p:cNvSpPr txBox="1">
            <a:spLocks noGrp="1"/>
          </p:cNvSpPr>
          <p:nvPr>
            <p:ph type="body" idx="1"/>
          </p:nvPr>
        </p:nvSpPr>
        <p:spPr>
          <a:xfrm>
            <a:off x="755651" y="2046055"/>
            <a:ext cx="1338600" cy="662700"/>
          </a:xfrm>
          <a:prstGeom prst="rect">
            <a:avLst/>
          </a:prstGeom>
          <a:noFill/>
          <a:ln>
            <a:noFill/>
          </a:ln>
        </p:spPr>
        <p:txBody>
          <a:bodyPr spcFirstLastPara="1" wrap="square" lIns="0" tIns="0" rIns="0" bIns="0" anchor="ctr" anchorCtr="0"/>
          <a:lstStyle>
            <a:lvl1pPr marL="457200" marR="0" lvl="0" indent="-228600" algn="ctr">
              <a:lnSpc>
                <a:spcPct val="100000"/>
              </a:lnSpc>
              <a:spcBef>
                <a:spcPts val="0"/>
              </a:spcBef>
              <a:spcAft>
                <a:spcPts val="0"/>
              </a:spcAft>
              <a:buClr>
                <a:srgbClr val="414042"/>
              </a:buClr>
              <a:buSzPts val="1100"/>
              <a:buFont typeface="Arial"/>
              <a:buNone/>
              <a:defRPr sz="1100" b="0" i="0" u="none" strike="noStrike" cap="none">
                <a:solidFill>
                  <a:srgbClr val="414042"/>
                </a:solidFill>
                <a:latin typeface="Arial"/>
                <a:ea typeface="Arial"/>
                <a:cs typeface="Arial"/>
                <a:sym typeface="Arial"/>
              </a:defRPr>
            </a:lvl1pPr>
            <a:lvl2pPr marL="914400" marR="0" lvl="1"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L="1371600" marR="0" lvl="2"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L="1828800" marR="0" lvl="3"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L="2286000" marR="0" lvl="4"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12" name="Google Shape;412;p185"/>
          <p:cNvSpPr>
            <a:spLocks noGrp="1"/>
          </p:cNvSpPr>
          <p:nvPr>
            <p:ph type="pic" idx="4"/>
          </p:nvPr>
        </p:nvSpPr>
        <p:spPr>
          <a:xfrm>
            <a:off x="2655510" y="1203325"/>
            <a:ext cx="698400" cy="698400"/>
          </a:xfrm>
          <a:prstGeom prst="rect">
            <a:avLst/>
          </a:prstGeom>
          <a:noFill/>
          <a:ln>
            <a:noFill/>
          </a:ln>
        </p:spPr>
        <p:txBody>
          <a:bodyPr spcFirstLastPara="1" wrap="square" lIns="0" tIns="0" rIns="0" bIns="0" anchor="ctr" anchorCtr="0"/>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13" name="Google Shape;413;p185"/>
          <p:cNvSpPr txBox="1">
            <a:spLocks noGrp="1"/>
          </p:cNvSpPr>
          <p:nvPr>
            <p:ph type="body" idx="5"/>
          </p:nvPr>
        </p:nvSpPr>
        <p:spPr>
          <a:xfrm>
            <a:off x="2329197" y="2046055"/>
            <a:ext cx="1338600" cy="662700"/>
          </a:xfrm>
          <a:prstGeom prst="rect">
            <a:avLst/>
          </a:prstGeom>
          <a:noFill/>
          <a:ln>
            <a:noFill/>
          </a:ln>
        </p:spPr>
        <p:txBody>
          <a:bodyPr spcFirstLastPara="1" wrap="square" lIns="0" tIns="0" rIns="0" bIns="0" anchor="ctr" anchorCtr="0"/>
          <a:lstStyle>
            <a:lvl1pPr marL="457200" marR="0" lvl="0" indent="-228600" algn="ctr">
              <a:lnSpc>
                <a:spcPct val="100000"/>
              </a:lnSpc>
              <a:spcBef>
                <a:spcPts val="0"/>
              </a:spcBef>
              <a:spcAft>
                <a:spcPts val="0"/>
              </a:spcAft>
              <a:buClr>
                <a:srgbClr val="414042"/>
              </a:buClr>
              <a:buSzPts val="1100"/>
              <a:buFont typeface="Arial"/>
              <a:buNone/>
              <a:defRPr sz="1100" b="0" i="0" u="none" strike="noStrike" cap="none">
                <a:solidFill>
                  <a:srgbClr val="414042"/>
                </a:solidFill>
                <a:latin typeface="Arial"/>
                <a:ea typeface="Arial"/>
                <a:cs typeface="Arial"/>
                <a:sym typeface="Arial"/>
              </a:defRPr>
            </a:lvl1pPr>
            <a:lvl2pPr marL="914400" marR="0" lvl="1"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L="1371600" marR="0" lvl="2"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L="1828800" marR="0" lvl="3"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L="2286000" marR="0" lvl="4"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14" name="Google Shape;414;p185"/>
          <p:cNvSpPr txBox="1">
            <a:spLocks noGrp="1"/>
          </p:cNvSpPr>
          <p:nvPr>
            <p:ph type="body" idx="6"/>
          </p:nvPr>
        </p:nvSpPr>
        <p:spPr>
          <a:xfrm>
            <a:off x="3902743" y="2046055"/>
            <a:ext cx="1338600" cy="662700"/>
          </a:xfrm>
          <a:prstGeom prst="rect">
            <a:avLst/>
          </a:prstGeom>
          <a:noFill/>
          <a:ln>
            <a:noFill/>
          </a:ln>
        </p:spPr>
        <p:txBody>
          <a:bodyPr spcFirstLastPara="1" wrap="square" lIns="0" tIns="0" rIns="0" bIns="0" anchor="ctr" anchorCtr="0"/>
          <a:lstStyle>
            <a:lvl1pPr marL="457200" marR="0" lvl="0" indent="-228600" algn="ctr">
              <a:lnSpc>
                <a:spcPct val="100000"/>
              </a:lnSpc>
              <a:spcBef>
                <a:spcPts val="0"/>
              </a:spcBef>
              <a:spcAft>
                <a:spcPts val="0"/>
              </a:spcAft>
              <a:buClr>
                <a:srgbClr val="414042"/>
              </a:buClr>
              <a:buSzPts val="1100"/>
              <a:buFont typeface="Arial"/>
              <a:buNone/>
              <a:defRPr sz="1100" b="0" i="0" u="none" strike="noStrike" cap="none">
                <a:solidFill>
                  <a:srgbClr val="414042"/>
                </a:solidFill>
                <a:latin typeface="Arial"/>
                <a:ea typeface="Arial"/>
                <a:cs typeface="Arial"/>
                <a:sym typeface="Arial"/>
              </a:defRPr>
            </a:lvl1pPr>
            <a:lvl2pPr marL="914400" marR="0" lvl="1"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L="1371600" marR="0" lvl="2"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L="1828800" marR="0" lvl="3"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L="2286000" marR="0" lvl="4"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15" name="Google Shape;415;p185"/>
          <p:cNvSpPr txBox="1">
            <a:spLocks noGrp="1"/>
          </p:cNvSpPr>
          <p:nvPr>
            <p:ph type="body" idx="7"/>
          </p:nvPr>
        </p:nvSpPr>
        <p:spPr>
          <a:xfrm>
            <a:off x="5476289" y="2046055"/>
            <a:ext cx="1338600" cy="662700"/>
          </a:xfrm>
          <a:prstGeom prst="rect">
            <a:avLst/>
          </a:prstGeom>
          <a:noFill/>
          <a:ln>
            <a:noFill/>
          </a:ln>
        </p:spPr>
        <p:txBody>
          <a:bodyPr spcFirstLastPara="1" wrap="square" lIns="0" tIns="0" rIns="0" bIns="0" anchor="ctr" anchorCtr="0"/>
          <a:lstStyle>
            <a:lvl1pPr marL="457200" marR="0" lvl="0" indent="-228600" algn="ctr">
              <a:lnSpc>
                <a:spcPct val="100000"/>
              </a:lnSpc>
              <a:spcBef>
                <a:spcPts val="0"/>
              </a:spcBef>
              <a:spcAft>
                <a:spcPts val="0"/>
              </a:spcAft>
              <a:buClr>
                <a:srgbClr val="414042"/>
              </a:buClr>
              <a:buSzPts val="1100"/>
              <a:buFont typeface="Arial"/>
              <a:buNone/>
              <a:defRPr sz="1100" b="0" i="0" u="none" strike="noStrike" cap="none">
                <a:solidFill>
                  <a:srgbClr val="414042"/>
                </a:solidFill>
                <a:latin typeface="Arial"/>
                <a:ea typeface="Arial"/>
                <a:cs typeface="Arial"/>
                <a:sym typeface="Arial"/>
              </a:defRPr>
            </a:lvl1pPr>
            <a:lvl2pPr marL="914400" marR="0" lvl="1"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L="1371600" marR="0" lvl="2"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L="1828800" marR="0" lvl="3"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L="2286000" marR="0" lvl="4"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16" name="Google Shape;416;p185"/>
          <p:cNvSpPr>
            <a:spLocks noGrp="1"/>
          </p:cNvSpPr>
          <p:nvPr>
            <p:ph type="pic" idx="8"/>
          </p:nvPr>
        </p:nvSpPr>
        <p:spPr>
          <a:xfrm>
            <a:off x="7369843" y="1203325"/>
            <a:ext cx="698400" cy="698400"/>
          </a:xfrm>
          <a:prstGeom prst="rect">
            <a:avLst/>
          </a:prstGeom>
          <a:noFill/>
          <a:ln>
            <a:noFill/>
          </a:ln>
        </p:spPr>
        <p:txBody>
          <a:bodyPr spcFirstLastPara="1" wrap="square" lIns="0" tIns="0" rIns="0" bIns="0" anchor="ctr" anchorCtr="0"/>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17" name="Google Shape;417;p185"/>
          <p:cNvSpPr txBox="1">
            <a:spLocks noGrp="1"/>
          </p:cNvSpPr>
          <p:nvPr>
            <p:ph type="body" idx="9"/>
          </p:nvPr>
        </p:nvSpPr>
        <p:spPr>
          <a:xfrm>
            <a:off x="7049836" y="2049963"/>
            <a:ext cx="1338600" cy="662700"/>
          </a:xfrm>
          <a:prstGeom prst="rect">
            <a:avLst/>
          </a:prstGeom>
          <a:noFill/>
          <a:ln>
            <a:noFill/>
          </a:ln>
        </p:spPr>
        <p:txBody>
          <a:bodyPr spcFirstLastPara="1" wrap="square" lIns="0" tIns="0" rIns="0" bIns="0" anchor="ctr" anchorCtr="0"/>
          <a:lstStyle>
            <a:lvl1pPr marL="457200" marR="0" lvl="0" indent="-228600" algn="ctr">
              <a:lnSpc>
                <a:spcPct val="100000"/>
              </a:lnSpc>
              <a:spcBef>
                <a:spcPts val="0"/>
              </a:spcBef>
              <a:spcAft>
                <a:spcPts val="0"/>
              </a:spcAft>
              <a:buClr>
                <a:srgbClr val="414042"/>
              </a:buClr>
              <a:buSzPts val="1100"/>
              <a:buFont typeface="Arial"/>
              <a:buNone/>
              <a:defRPr sz="1100" b="0" i="0" u="none" strike="noStrike" cap="none">
                <a:solidFill>
                  <a:srgbClr val="414042"/>
                </a:solidFill>
                <a:latin typeface="Arial"/>
                <a:ea typeface="Arial"/>
                <a:cs typeface="Arial"/>
                <a:sym typeface="Arial"/>
              </a:defRPr>
            </a:lvl1pPr>
            <a:lvl2pPr marL="914400" marR="0" lvl="1"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L="1371600" marR="0" lvl="2"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L="1828800" marR="0" lvl="3"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L="2286000" marR="0" lvl="4"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18" name="Google Shape;418;p185"/>
          <p:cNvSpPr>
            <a:spLocks noGrp="1"/>
          </p:cNvSpPr>
          <p:nvPr>
            <p:ph type="pic" idx="13"/>
          </p:nvPr>
        </p:nvSpPr>
        <p:spPr>
          <a:xfrm>
            <a:off x="5796296" y="1203325"/>
            <a:ext cx="698400" cy="698400"/>
          </a:xfrm>
          <a:prstGeom prst="rect">
            <a:avLst/>
          </a:prstGeom>
          <a:noFill/>
          <a:ln>
            <a:noFill/>
          </a:ln>
        </p:spPr>
        <p:txBody>
          <a:bodyPr spcFirstLastPara="1" wrap="square" lIns="0" tIns="0" rIns="0" bIns="0" anchor="ctr" anchorCtr="0"/>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19" name="Google Shape;419;p185"/>
          <p:cNvSpPr>
            <a:spLocks noGrp="1"/>
          </p:cNvSpPr>
          <p:nvPr>
            <p:ph type="pic" idx="14"/>
          </p:nvPr>
        </p:nvSpPr>
        <p:spPr>
          <a:xfrm>
            <a:off x="1081963" y="2899194"/>
            <a:ext cx="698400" cy="698400"/>
          </a:xfrm>
          <a:prstGeom prst="rect">
            <a:avLst/>
          </a:prstGeom>
          <a:noFill/>
          <a:ln>
            <a:noFill/>
          </a:ln>
        </p:spPr>
        <p:txBody>
          <a:bodyPr spcFirstLastPara="1" wrap="square" lIns="0" tIns="0" rIns="0" bIns="0" anchor="ctr" anchorCtr="0"/>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0" name="Google Shape;420;p185"/>
          <p:cNvSpPr>
            <a:spLocks noGrp="1"/>
          </p:cNvSpPr>
          <p:nvPr>
            <p:ph type="pic" idx="15"/>
          </p:nvPr>
        </p:nvSpPr>
        <p:spPr>
          <a:xfrm>
            <a:off x="4222750" y="2899194"/>
            <a:ext cx="698400" cy="698400"/>
          </a:xfrm>
          <a:prstGeom prst="rect">
            <a:avLst/>
          </a:prstGeom>
          <a:noFill/>
          <a:ln>
            <a:noFill/>
          </a:ln>
        </p:spPr>
        <p:txBody>
          <a:bodyPr spcFirstLastPara="1" wrap="square" lIns="0" tIns="0" rIns="0" bIns="0" anchor="ctr" anchorCtr="0"/>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1" name="Google Shape;421;p185"/>
          <p:cNvSpPr txBox="1">
            <a:spLocks noGrp="1"/>
          </p:cNvSpPr>
          <p:nvPr>
            <p:ph type="body" idx="16"/>
          </p:nvPr>
        </p:nvSpPr>
        <p:spPr>
          <a:xfrm>
            <a:off x="755651" y="3741924"/>
            <a:ext cx="1338600" cy="662700"/>
          </a:xfrm>
          <a:prstGeom prst="rect">
            <a:avLst/>
          </a:prstGeom>
          <a:noFill/>
          <a:ln>
            <a:noFill/>
          </a:ln>
        </p:spPr>
        <p:txBody>
          <a:bodyPr spcFirstLastPara="1" wrap="square" lIns="0" tIns="0" rIns="0" bIns="0" anchor="ctr" anchorCtr="0"/>
          <a:lstStyle>
            <a:lvl1pPr marL="457200" marR="0" lvl="0" indent="-228600" algn="ctr">
              <a:lnSpc>
                <a:spcPct val="100000"/>
              </a:lnSpc>
              <a:spcBef>
                <a:spcPts val="0"/>
              </a:spcBef>
              <a:spcAft>
                <a:spcPts val="0"/>
              </a:spcAft>
              <a:buClr>
                <a:srgbClr val="414042"/>
              </a:buClr>
              <a:buSzPts val="1100"/>
              <a:buFont typeface="Arial"/>
              <a:buNone/>
              <a:defRPr sz="1100" b="0" i="0" u="none" strike="noStrike" cap="none">
                <a:solidFill>
                  <a:srgbClr val="414042"/>
                </a:solidFill>
                <a:latin typeface="Arial"/>
                <a:ea typeface="Arial"/>
                <a:cs typeface="Arial"/>
                <a:sym typeface="Arial"/>
              </a:defRPr>
            </a:lvl1pPr>
            <a:lvl2pPr marL="914400" marR="0" lvl="1"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L="1371600" marR="0" lvl="2"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L="1828800" marR="0" lvl="3"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L="2286000" marR="0" lvl="4"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2" name="Google Shape;422;p185"/>
          <p:cNvSpPr>
            <a:spLocks noGrp="1"/>
          </p:cNvSpPr>
          <p:nvPr>
            <p:ph type="pic" idx="17"/>
          </p:nvPr>
        </p:nvSpPr>
        <p:spPr>
          <a:xfrm>
            <a:off x="2655510" y="2899194"/>
            <a:ext cx="698400" cy="698400"/>
          </a:xfrm>
          <a:prstGeom prst="rect">
            <a:avLst/>
          </a:prstGeom>
          <a:noFill/>
          <a:ln>
            <a:noFill/>
          </a:ln>
        </p:spPr>
        <p:txBody>
          <a:bodyPr spcFirstLastPara="1" wrap="square" lIns="0" tIns="0" rIns="0" bIns="0" anchor="ctr" anchorCtr="0"/>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3" name="Google Shape;423;p185"/>
          <p:cNvSpPr txBox="1">
            <a:spLocks noGrp="1"/>
          </p:cNvSpPr>
          <p:nvPr>
            <p:ph type="body" idx="18"/>
          </p:nvPr>
        </p:nvSpPr>
        <p:spPr>
          <a:xfrm>
            <a:off x="2329197" y="3741924"/>
            <a:ext cx="1338600" cy="662700"/>
          </a:xfrm>
          <a:prstGeom prst="rect">
            <a:avLst/>
          </a:prstGeom>
          <a:noFill/>
          <a:ln>
            <a:noFill/>
          </a:ln>
        </p:spPr>
        <p:txBody>
          <a:bodyPr spcFirstLastPara="1" wrap="square" lIns="0" tIns="0" rIns="0" bIns="0" anchor="ctr" anchorCtr="0"/>
          <a:lstStyle>
            <a:lvl1pPr marL="457200" marR="0" lvl="0" indent="-228600" algn="ctr">
              <a:lnSpc>
                <a:spcPct val="100000"/>
              </a:lnSpc>
              <a:spcBef>
                <a:spcPts val="0"/>
              </a:spcBef>
              <a:spcAft>
                <a:spcPts val="0"/>
              </a:spcAft>
              <a:buClr>
                <a:srgbClr val="414042"/>
              </a:buClr>
              <a:buSzPts val="1100"/>
              <a:buFont typeface="Arial"/>
              <a:buNone/>
              <a:defRPr sz="1100" b="0" i="0" u="none" strike="noStrike" cap="none">
                <a:solidFill>
                  <a:srgbClr val="414042"/>
                </a:solidFill>
                <a:latin typeface="Arial"/>
                <a:ea typeface="Arial"/>
                <a:cs typeface="Arial"/>
                <a:sym typeface="Arial"/>
              </a:defRPr>
            </a:lvl1pPr>
            <a:lvl2pPr marL="914400" marR="0" lvl="1"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L="1371600" marR="0" lvl="2"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L="1828800" marR="0" lvl="3"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L="2286000" marR="0" lvl="4"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4" name="Google Shape;424;p185"/>
          <p:cNvSpPr txBox="1">
            <a:spLocks noGrp="1"/>
          </p:cNvSpPr>
          <p:nvPr>
            <p:ph type="body" idx="19"/>
          </p:nvPr>
        </p:nvSpPr>
        <p:spPr>
          <a:xfrm>
            <a:off x="3902743" y="3741924"/>
            <a:ext cx="1338600" cy="662700"/>
          </a:xfrm>
          <a:prstGeom prst="rect">
            <a:avLst/>
          </a:prstGeom>
          <a:noFill/>
          <a:ln>
            <a:noFill/>
          </a:ln>
        </p:spPr>
        <p:txBody>
          <a:bodyPr spcFirstLastPara="1" wrap="square" lIns="0" tIns="0" rIns="0" bIns="0" anchor="ctr" anchorCtr="0"/>
          <a:lstStyle>
            <a:lvl1pPr marL="457200" marR="0" lvl="0" indent="-228600" algn="ctr">
              <a:lnSpc>
                <a:spcPct val="100000"/>
              </a:lnSpc>
              <a:spcBef>
                <a:spcPts val="0"/>
              </a:spcBef>
              <a:spcAft>
                <a:spcPts val="0"/>
              </a:spcAft>
              <a:buClr>
                <a:srgbClr val="414042"/>
              </a:buClr>
              <a:buSzPts val="1100"/>
              <a:buFont typeface="Arial"/>
              <a:buNone/>
              <a:defRPr sz="1100" b="0" i="0" u="none" strike="noStrike" cap="none">
                <a:solidFill>
                  <a:srgbClr val="414042"/>
                </a:solidFill>
                <a:latin typeface="Arial"/>
                <a:ea typeface="Arial"/>
                <a:cs typeface="Arial"/>
                <a:sym typeface="Arial"/>
              </a:defRPr>
            </a:lvl1pPr>
            <a:lvl2pPr marL="914400" marR="0" lvl="1"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L="1371600" marR="0" lvl="2"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L="1828800" marR="0" lvl="3"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L="2286000" marR="0" lvl="4"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5" name="Google Shape;425;p185"/>
          <p:cNvSpPr txBox="1">
            <a:spLocks noGrp="1"/>
          </p:cNvSpPr>
          <p:nvPr>
            <p:ph type="body" idx="20"/>
          </p:nvPr>
        </p:nvSpPr>
        <p:spPr>
          <a:xfrm>
            <a:off x="5476289" y="3741924"/>
            <a:ext cx="1338600" cy="662700"/>
          </a:xfrm>
          <a:prstGeom prst="rect">
            <a:avLst/>
          </a:prstGeom>
          <a:noFill/>
          <a:ln>
            <a:noFill/>
          </a:ln>
        </p:spPr>
        <p:txBody>
          <a:bodyPr spcFirstLastPara="1" wrap="square" lIns="0" tIns="0" rIns="0" bIns="0" anchor="ctr" anchorCtr="0"/>
          <a:lstStyle>
            <a:lvl1pPr marL="457200" marR="0" lvl="0" indent="-228600" algn="ctr">
              <a:lnSpc>
                <a:spcPct val="100000"/>
              </a:lnSpc>
              <a:spcBef>
                <a:spcPts val="0"/>
              </a:spcBef>
              <a:spcAft>
                <a:spcPts val="0"/>
              </a:spcAft>
              <a:buClr>
                <a:srgbClr val="414042"/>
              </a:buClr>
              <a:buSzPts val="1100"/>
              <a:buFont typeface="Arial"/>
              <a:buNone/>
              <a:defRPr sz="1100" b="0" i="0" u="none" strike="noStrike" cap="none">
                <a:solidFill>
                  <a:srgbClr val="414042"/>
                </a:solidFill>
                <a:latin typeface="Arial"/>
                <a:ea typeface="Arial"/>
                <a:cs typeface="Arial"/>
                <a:sym typeface="Arial"/>
              </a:defRPr>
            </a:lvl1pPr>
            <a:lvl2pPr marL="914400" marR="0" lvl="1"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L="1371600" marR="0" lvl="2"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L="1828800" marR="0" lvl="3"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L="2286000" marR="0" lvl="4"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6" name="Google Shape;426;p185"/>
          <p:cNvSpPr>
            <a:spLocks noGrp="1"/>
          </p:cNvSpPr>
          <p:nvPr>
            <p:ph type="pic" idx="21"/>
          </p:nvPr>
        </p:nvSpPr>
        <p:spPr>
          <a:xfrm>
            <a:off x="7369843" y="2899194"/>
            <a:ext cx="698400" cy="698400"/>
          </a:xfrm>
          <a:prstGeom prst="rect">
            <a:avLst/>
          </a:prstGeom>
          <a:noFill/>
          <a:ln>
            <a:noFill/>
          </a:ln>
        </p:spPr>
        <p:txBody>
          <a:bodyPr spcFirstLastPara="1" wrap="square" lIns="0" tIns="0" rIns="0" bIns="0" anchor="ctr" anchorCtr="0"/>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7" name="Google Shape;427;p185"/>
          <p:cNvSpPr txBox="1">
            <a:spLocks noGrp="1"/>
          </p:cNvSpPr>
          <p:nvPr>
            <p:ph type="body" idx="22"/>
          </p:nvPr>
        </p:nvSpPr>
        <p:spPr>
          <a:xfrm>
            <a:off x="7049836" y="3745832"/>
            <a:ext cx="1338600" cy="662700"/>
          </a:xfrm>
          <a:prstGeom prst="rect">
            <a:avLst/>
          </a:prstGeom>
          <a:noFill/>
          <a:ln>
            <a:noFill/>
          </a:ln>
        </p:spPr>
        <p:txBody>
          <a:bodyPr spcFirstLastPara="1" wrap="square" lIns="0" tIns="0" rIns="0" bIns="0" anchor="ctr" anchorCtr="0"/>
          <a:lstStyle>
            <a:lvl1pPr marL="457200" marR="0" lvl="0" indent="-228600" algn="ctr">
              <a:lnSpc>
                <a:spcPct val="100000"/>
              </a:lnSpc>
              <a:spcBef>
                <a:spcPts val="0"/>
              </a:spcBef>
              <a:spcAft>
                <a:spcPts val="0"/>
              </a:spcAft>
              <a:buClr>
                <a:srgbClr val="414042"/>
              </a:buClr>
              <a:buSzPts val="1100"/>
              <a:buFont typeface="Arial"/>
              <a:buNone/>
              <a:defRPr sz="1100" b="0" i="0" u="none" strike="noStrike" cap="none">
                <a:solidFill>
                  <a:srgbClr val="414042"/>
                </a:solidFill>
                <a:latin typeface="Arial"/>
                <a:ea typeface="Arial"/>
                <a:cs typeface="Arial"/>
                <a:sym typeface="Arial"/>
              </a:defRPr>
            </a:lvl1pPr>
            <a:lvl2pPr marL="914400" marR="0" lvl="1"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L="1371600" marR="0" lvl="2"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L="1828800" marR="0" lvl="3"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L="2286000" marR="0" lvl="4"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8" name="Google Shape;428;p185"/>
          <p:cNvSpPr>
            <a:spLocks noGrp="1"/>
          </p:cNvSpPr>
          <p:nvPr>
            <p:ph type="pic" idx="23"/>
          </p:nvPr>
        </p:nvSpPr>
        <p:spPr>
          <a:xfrm>
            <a:off x="5796296" y="2899194"/>
            <a:ext cx="698400" cy="698400"/>
          </a:xfrm>
          <a:prstGeom prst="rect">
            <a:avLst/>
          </a:prstGeom>
          <a:noFill/>
          <a:ln>
            <a:noFill/>
          </a:ln>
        </p:spPr>
        <p:txBody>
          <a:bodyPr spcFirstLastPara="1" wrap="square" lIns="0" tIns="0" rIns="0" bIns="0" anchor="ctr" anchorCtr="0"/>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Dropdown Slide w/ Icons">
  <p:cSld name="Dropdown Slide w/ Icons">
    <p:spTree>
      <p:nvGrpSpPr>
        <p:cNvPr id="1" name="Shape 429"/>
        <p:cNvGrpSpPr/>
        <p:nvPr/>
      </p:nvGrpSpPr>
      <p:grpSpPr>
        <a:xfrm>
          <a:off x="0" y="0"/>
          <a:ext cx="0" cy="0"/>
          <a:chOff x="0" y="0"/>
          <a:chExt cx="0" cy="0"/>
        </a:xfrm>
      </p:grpSpPr>
      <p:sp>
        <p:nvSpPr>
          <p:cNvPr id="430" name="Google Shape;430;p186"/>
          <p:cNvSpPr txBox="1">
            <a:spLocks noGrp="1"/>
          </p:cNvSpPr>
          <p:nvPr>
            <p:ph type="dt" idx="10"/>
          </p:nvPr>
        </p:nvSpPr>
        <p:spPr>
          <a:xfrm>
            <a:off x="2301785" y="4423895"/>
            <a:ext cx="1095600" cy="274500"/>
          </a:xfrm>
          <a:prstGeom prst="rect">
            <a:avLst/>
          </a:prstGeom>
          <a:noFill/>
          <a:ln>
            <a:noFill/>
          </a:ln>
        </p:spPr>
        <p:txBody>
          <a:bodyPr spcFirstLastPara="1" wrap="square" lIns="0" tIns="0" rIns="0" bIns="0" anchor="ctr" anchorCtr="0"/>
          <a:lstStyle>
            <a:lvl1pPr marR="0" lvl="0" algn="l">
              <a:lnSpc>
                <a:spcPct val="100000"/>
              </a:lnSpc>
              <a:spcBef>
                <a:spcPts val="0"/>
              </a:spcBef>
              <a:spcAft>
                <a:spcPts val="0"/>
              </a:spcAft>
              <a:buSzPts val="1400"/>
              <a:buNone/>
              <a:defRPr sz="1100" b="0" i="0" u="none" strike="noStrike" cap="none">
                <a:solidFill>
                  <a:srgbClr val="BFBFBF"/>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1" name="Google Shape;431;p186"/>
          <p:cNvSpPr txBox="1">
            <a:spLocks noGrp="1"/>
          </p:cNvSpPr>
          <p:nvPr>
            <p:ph type="ftr" idx="11"/>
          </p:nvPr>
        </p:nvSpPr>
        <p:spPr>
          <a:xfrm>
            <a:off x="3614873" y="4423895"/>
            <a:ext cx="4274400" cy="274500"/>
          </a:xfrm>
          <a:prstGeom prst="rect">
            <a:avLst/>
          </a:prstGeom>
          <a:noFill/>
          <a:ln>
            <a:noFill/>
          </a:ln>
        </p:spPr>
        <p:txBody>
          <a:bodyPr spcFirstLastPara="1" wrap="square" lIns="0" tIns="0" rIns="0" bIns="0" anchor="ctr" anchorCtr="0"/>
          <a:lstStyle>
            <a:lvl1pPr marR="0" lvl="0" algn="ctr">
              <a:lnSpc>
                <a:spcPct val="100000"/>
              </a:lnSpc>
              <a:spcBef>
                <a:spcPts val="0"/>
              </a:spcBef>
              <a:spcAft>
                <a:spcPts val="0"/>
              </a:spcAft>
              <a:buSzPts val="1400"/>
              <a:buNone/>
              <a:defRPr sz="1100" b="0" i="0" u="none" strike="noStrike" cap="none">
                <a:solidFill>
                  <a:srgbClr val="BFBFBF"/>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2" name="Google Shape;432;p186"/>
          <p:cNvSpPr txBox="1">
            <a:spLocks noGrp="1"/>
          </p:cNvSpPr>
          <p:nvPr>
            <p:ph type="sldNum" idx="12"/>
          </p:nvPr>
        </p:nvSpPr>
        <p:spPr>
          <a:xfrm>
            <a:off x="8088021" y="4423895"/>
            <a:ext cx="625500" cy="2745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33" name="Google Shape;433;p186"/>
          <p:cNvSpPr>
            <a:spLocks noGrp="1"/>
          </p:cNvSpPr>
          <p:nvPr>
            <p:ph type="pic" idx="2"/>
          </p:nvPr>
        </p:nvSpPr>
        <p:spPr>
          <a:xfrm>
            <a:off x="1625796" y="3073816"/>
            <a:ext cx="698400" cy="698400"/>
          </a:xfrm>
          <a:prstGeom prst="rect">
            <a:avLst/>
          </a:prstGeom>
          <a:noFill/>
          <a:ln>
            <a:noFill/>
          </a:ln>
        </p:spPr>
        <p:txBody>
          <a:bodyPr spcFirstLastPara="1" wrap="square" lIns="0" tIns="0" rIns="0" bIns="0" anchor="ctr" anchorCtr="0"/>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34" name="Google Shape;434;p186"/>
          <p:cNvSpPr>
            <a:spLocks noGrp="1"/>
          </p:cNvSpPr>
          <p:nvPr>
            <p:ph type="pic" idx="3"/>
          </p:nvPr>
        </p:nvSpPr>
        <p:spPr>
          <a:xfrm>
            <a:off x="6819703" y="3073816"/>
            <a:ext cx="698400" cy="698400"/>
          </a:xfrm>
          <a:prstGeom prst="rect">
            <a:avLst/>
          </a:prstGeom>
          <a:noFill/>
          <a:ln>
            <a:noFill/>
          </a:ln>
        </p:spPr>
        <p:txBody>
          <a:bodyPr spcFirstLastPara="1" wrap="square" lIns="0" tIns="0" rIns="0" bIns="0" anchor="ctr" anchorCtr="0"/>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35" name="Google Shape;435;p186"/>
          <p:cNvSpPr txBox="1">
            <a:spLocks noGrp="1"/>
          </p:cNvSpPr>
          <p:nvPr>
            <p:ph type="body" idx="1"/>
          </p:nvPr>
        </p:nvSpPr>
        <p:spPr>
          <a:xfrm>
            <a:off x="755650" y="3916546"/>
            <a:ext cx="2355900" cy="492000"/>
          </a:xfrm>
          <a:prstGeom prst="rect">
            <a:avLst/>
          </a:prstGeom>
          <a:noFill/>
          <a:ln>
            <a:noFill/>
          </a:ln>
        </p:spPr>
        <p:txBody>
          <a:bodyPr spcFirstLastPara="1" wrap="square" lIns="0" tIns="0" rIns="0" bIns="0" anchor="ctr" anchorCtr="0"/>
          <a:lstStyle>
            <a:lvl1pPr marL="457200" marR="0" lvl="0" indent="-228600" algn="ctr">
              <a:lnSpc>
                <a:spcPct val="100000"/>
              </a:lnSpc>
              <a:spcBef>
                <a:spcPts val="0"/>
              </a:spcBef>
              <a:spcAft>
                <a:spcPts val="0"/>
              </a:spcAft>
              <a:buClr>
                <a:srgbClr val="414042"/>
              </a:buClr>
              <a:buSzPts val="1100"/>
              <a:buFont typeface="Arial"/>
              <a:buNone/>
              <a:defRPr sz="1100" b="0" i="0" u="none" strike="noStrike" cap="none">
                <a:solidFill>
                  <a:srgbClr val="414042"/>
                </a:solidFill>
                <a:latin typeface="Arial"/>
                <a:ea typeface="Arial"/>
                <a:cs typeface="Arial"/>
                <a:sym typeface="Arial"/>
              </a:defRPr>
            </a:lvl1pPr>
            <a:lvl2pPr marL="914400" marR="0" lvl="1"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L="1371600" marR="0" lvl="2"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L="1828800" marR="0" lvl="3"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L="2286000" marR="0" lvl="4"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36" name="Google Shape;436;p186"/>
          <p:cNvSpPr>
            <a:spLocks noGrp="1"/>
          </p:cNvSpPr>
          <p:nvPr>
            <p:ph type="pic" idx="4"/>
          </p:nvPr>
        </p:nvSpPr>
        <p:spPr>
          <a:xfrm>
            <a:off x="4222750" y="3073816"/>
            <a:ext cx="698400" cy="698400"/>
          </a:xfrm>
          <a:prstGeom prst="rect">
            <a:avLst/>
          </a:prstGeom>
          <a:noFill/>
          <a:ln>
            <a:noFill/>
          </a:ln>
        </p:spPr>
        <p:txBody>
          <a:bodyPr spcFirstLastPara="1" wrap="square" lIns="0" tIns="0" rIns="0" bIns="0" anchor="ctr" anchorCtr="0"/>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37" name="Google Shape;437;p186"/>
          <p:cNvSpPr txBox="1">
            <a:spLocks noGrp="1"/>
          </p:cNvSpPr>
          <p:nvPr>
            <p:ph type="body" idx="5"/>
          </p:nvPr>
        </p:nvSpPr>
        <p:spPr>
          <a:xfrm>
            <a:off x="6032309" y="3916546"/>
            <a:ext cx="2355900" cy="492000"/>
          </a:xfrm>
          <a:prstGeom prst="rect">
            <a:avLst/>
          </a:prstGeom>
          <a:noFill/>
          <a:ln>
            <a:noFill/>
          </a:ln>
        </p:spPr>
        <p:txBody>
          <a:bodyPr spcFirstLastPara="1" wrap="square" lIns="0" tIns="0" rIns="0" bIns="0" anchor="ctr" anchorCtr="0"/>
          <a:lstStyle>
            <a:lvl1pPr marL="457200" marR="0" lvl="0" indent="-228600" algn="ctr">
              <a:lnSpc>
                <a:spcPct val="100000"/>
              </a:lnSpc>
              <a:spcBef>
                <a:spcPts val="0"/>
              </a:spcBef>
              <a:spcAft>
                <a:spcPts val="0"/>
              </a:spcAft>
              <a:buClr>
                <a:srgbClr val="414042"/>
              </a:buClr>
              <a:buSzPts val="1100"/>
              <a:buFont typeface="Arial"/>
              <a:buNone/>
              <a:defRPr sz="1100" b="0" i="0" u="none" strike="noStrike" cap="none">
                <a:solidFill>
                  <a:srgbClr val="414042"/>
                </a:solidFill>
                <a:latin typeface="Arial"/>
                <a:ea typeface="Arial"/>
                <a:cs typeface="Arial"/>
                <a:sym typeface="Arial"/>
              </a:defRPr>
            </a:lvl1pPr>
            <a:lvl2pPr marL="914400" marR="0" lvl="1"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L="1371600" marR="0" lvl="2"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L="1828800" marR="0" lvl="3"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L="2286000" marR="0" lvl="4"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38" name="Google Shape;438;p186"/>
          <p:cNvSpPr txBox="1">
            <a:spLocks noGrp="1"/>
          </p:cNvSpPr>
          <p:nvPr>
            <p:ph type="body" idx="6"/>
          </p:nvPr>
        </p:nvSpPr>
        <p:spPr>
          <a:xfrm>
            <a:off x="3395969" y="3916546"/>
            <a:ext cx="2355900" cy="492000"/>
          </a:xfrm>
          <a:prstGeom prst="rect">
            <a:avLst/>
          </a:prstGeom>
          <a:noFill/>
          <a:ln>
            <a:noFill/>
          </a:ln>
        </p:spPr>
        <p:txBody>
          <a:bodyPr spcFirstLastPara="1" wrap="square" lIns="0" tIns="0" rIns="0" bIns="0" anchor="ctr" anchorCtr="0"/>
          <a:lstStyle>
            <a:lvl1pPr marL="457200" marR="0" lvl="0" indent="-228600" algn="ctr">
              <a:lnSpc>
                <a:spcPct val="100000"/>
              </a:lnSpc>
              <a:spcBef>
                <a:spcPts val="0"/>
              </a:spcBef>
              <a:spcAft>
                <a:spcPts val="0"/>
              </a:spcAft>
              <a:buClr>
                <a:srgbClr val="414042"/>
              </a:buClr>
              <a:buSzPts val="1100"/>
              <a:buFont typeface="Arial"/>
              <a:buNone/>
              <a:defRPr sz="1100" b="0" i="0" u="none" strike="noStrike" cap="none">
                <a:solidFill>
                  <a:srgbClr val="414042"/>
                </a:solidFill>
                <a:latin typeface="Arial"/>
                <a:ea typeface="Arial"/>
                <a:cs typeface="Arial"/>
                <a:sym typeface="Arial"/>
              </a:defRPr>
            </a:lvl1pPr>
            <a:lvl2pPr marL="914400" marR="0" lvl="1"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L="1371600" marR="0" lvl="2"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L="1828800" marR="0" lvl="3"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L="2286000" marR="0" lvl="4"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39" name="Google Shape;439;p186"/>
          <p:cNvSpPr txBox="1">
            <a:spLocks noGrp="1"/>
          </p:cNvSpPr>
          <p:nvPr>
            <p:ph type="body" idx="7"/>
          </p:nvPr>
        </p:nvSpPr>
        <p:spPr>
          <a:xfrm>
            <a:off x="755650" y="2042272"/>
            <a:ext cx="7632600" cy="837300"/>
          </a:xfrm>
          <a:prstGeom prst="rect">
            <a:avLst/>
          </a:prstGeom>
          <a:noFill/>
          <a:ln>
            <a:noFill/>
          </a:ln>
        </p:spPr>
        <p:txBody>
          <a:bodyPr spcFirstLastPara="1" wrap="square" lIns="0" tIns="0" rIns="0" bIns="0" anchor="ctr" anchorCtr="0"/>
          <a:lstStyle>
            <a:lvl1pPr marL="457200" marR="0" lvl="0" indent="-228600" algn="ctr">
              <a:lnSpc>
                <a:spcPct val="90000"/>
              </a:lnSpc>
              <a:spcBef>
                <a:spcPts val="1000"/>
              </a:spcBef>
              <a:spcAft>
                <a:spcPts val="0"/>
              </a:spcAft>
              <a:buClr>
                <a:srgbClr val="414042"/>
              </a:buClr>
              <a:buSzPts val="2400"/>
              <a:buFont typeface="Arial"/>
              <a:buNone/>
              <a:defRPr sz="2400" b="0" i="0" u="none" strike="noStrike" cap="none">
                <a:solidFill>
                  <a:srgbClr val="414042"/>
                </a:solidFill>
                <a:latin typeface="Arial"/>
                <a:ea typeface="Arial"/>
                <a:cs typeface="Arial"/>
                <a:sym typeface="Arial"/>
              </a:defRPr>
            </a:lvl1pPr>
            <a:lvl2pPr marL="914400" marR="0" lvl="1" indent="-381000" algn="l">
              <a:lnSpc>
                <a:spcPct val="90000"/>
              </a:lnSpc>
              <a:spcBef>
                <a:spcPts val="500"/>
              </a:spcBef>
              <a:spcAft>
                <a:spcPts val="0"/>
              </a:spcAft>
              <a:buClr>
                <a:srgbClr val="414042"/>
              </a:buClr>
              <a:buSzPts val="2400"/>
              <a:buFont typeface="Arial"/>
              <a:buChar char="•"/>
              <a:defRPr sz="2400" b="0" i="0" u="none" strike="noStrike" cap="none">
                <a:solidFill>
                  <a:srgbClr val="414042"/>
                </a:solidFill>
                <a:latin typeface="Arial"/>
                <a:ea typeface="Arial"/>
                <a:cs typeface="Arial"/>
                <a:sym typeface="Arial"/>
              </a:defRPr>
            </a:lvl2pPr>
            <a:lvl3pPr marL="1371600" marR="0" lvl="2" indent="-381000" algn="l">
              <a:lnSpc>
                <a:spcPct val="90000"/>
              </a:lnSpc>
              <a:spcBef>
                <a:spcPts val="500"/>
              </a:spcBef>
              <a:spcAft>
                <a:spcPts val="0"/>
              </a:spcAft>
              <a:buClr>
                <a:srgbClr val="414042"/>
              </a:buClr>
              <a:buSzPts val="2400"/>
              <a:buFont typeface="Arial"/>
              <a:buChar char="•"/>
              <a:defRPr sz="2400" b="0" i="0" u="none" strike="noStrike" cap="none">
                <a:solidFill>
                  <a:srgbClr val="414042"/>
                </a:solidFill>
                <a:latin typeface="Arial"/>
                <a:ea typeface="Arial"/>
                <a:cs typeface="Arial"/>
                <a:sym typeface="Arial"/>
              </a:defRPr>
            </a:lvl3pPr>
            <a:lvl4pPr marL="1828800" marR="0" lvl="3" indent="-381000" algn="l">
              <a:lnSpc>
                <a:spcPct val="90000"/>
              </a:lnSpc>
              <a:spcBef>
                <a:spcPts val="500"/>
              </a:spcBef>
              <a:spcAft>
                <a:spcPts val="0"/>
              </a:spcAft>
              <a:buClr>
                <a:srgbClr val="414042"/>
              </a:buClr>
              <a:buSzPts val="2400"/>
              <a:buFont typeface="Arial"/>
              <a:buChar char="•"/>
              <a:defRPr sz="2400" b="0" i="0" u="none" strike="noStrike" cap="none">
                <a:solidFill>
                  <a:srgbClr val="414042"/>
                </a:solidFill>
                <a:latin typeface="Arial"/>
                <a:ea typeface="Arial"/>
                <a:cs typeface="Arial"/>
                <a:sym typeface="Arial"/>
              </a:defRPr>
            </a:lvl4pPr>
            <a:lvl5pPr marL="2286000" marR="0" lvl="4" indent="-381000" algn="l">
              <a:lnSpc>
                <a:spcPct val="90000"/>
              </a:lnSpc>
              <a:spcBef>
                <a:spcPts val="500"/>
              </a:spcBef>
              <a:spcAft>
                <a:spcPts val="0"/>
              </a:spcAft>
              <a:buClr>
                <a:srgbClr val="414042"/>
              </a:buClr>
              <a:buSzPts val="2400"/>
              <a:buFont typeface="Arial"/>
              <a:buChar char="•"/>
              <a:defRPr sz="24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0" name="Google Shape;440;p186"/>
          <p:cNvSpPr>
            <a:spLocks noGrp="1"/>
          </p:cNvSpPr>
          <p:nvPr>
            <p:ph type="pic" idx="8"/>
          </p:nvPr>
        </p:nvSpPr>
        <p:spPr>
          <a:xfrm>
            <a:off x="4010025" y="0"/>
            <a:ext cx="1124100" cy="1860600"/>
          </a:xfrm>
          <a:prstGeom prst="rect">
            <a:avLst/>
          </a:prstGeom>
          <a:noFill/>
          <a:ln>
            <a:noFill/>
          </a:ln>
        </p:spPr>
        <p:txBody>
          <a:bodyPr spcFirstLastPara="1" wrap="square" lIns="0" tIns="0" rIns="0" bIns="0" anchor="ctr" anchorCtr="0"/>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Icon Slide w/ Description">
  <p:cSld name="Icon Slide w/ Description">
    <p:spTree>
      <p:nvGrpSpPr>
        <p:cNvPr id="1" name="Shape 441"/>
        <p:cNvGrpSpPr/>
        <p:nvPr/>
      </p:nvGrpSpPr>
      <p:grpSpPr>
        <a:xfrm>
          <a:off x="0" y="0"/>
          <a:ext cx="0" cy="0"/>
          <a:chOff x="0" y="0"/>
          <a:chExt cx="0" cy="0"/>
        </a:xfrm>
      </p:grpSpPr>
      <p:sp>
        <p:nvSpPr>
          <p:cNvPr id="442" name="Google Shape;442;p187"/>
          <p:cNvSpPr txBox="1">
            <a:spLocks noGrp="1"/>
          </p:cNvSpPr>
          <p:nvPr>
            <p:ph type="title"/>
          </p:nvPr>
        </p:nvSpPr>
        <p:spPr>
          <a:xfrm>
            <a:off x="755650" y="712788"/>
            <a:ext cx="7632600" cy="431700"/>
          </a:xfrm>
          <a:prstGeom prst="rect">
            <a:avLst/>
          </a:prstGeom>
          <a:noFill/>
          <a:ln>
            <a:noFill/>
          </a:ln>
        </p:spPr>
        <p:txBody>
          <a:bodyPr spcFirstLastPara="1" wrap="square" lIns="0" tIns="0" rIns="0" bIns="0" anchor="ctr" anchorCtr="0"/>
          <a:lstStyle>
            <a:lvl1pPr marR="0" lvl="0" algn="l">
              <a:lnSpc>
                <a:spcPct val="90000"/>
              </a:lnSpc>
              <a:spcBef>
                <a:spcPts val="0"/>
              </a:spcBef>
              <a:spcAft>
                <a:spcPts val="0"/>
              </a:spcAft>
              <a:buClr>
                <a:srgbClr val="414042"/>
              </a:buClr>
              <a:buSzPts val="2800"/>
              <a:buFont typeface="Arial"/>
              <a:buNone/>
              <a:defRPr sz="2800" b="1" i="0" u="none" strike="noStrike" cap="none">
                <a:solidFill>
                  <a:srgbClr val="414042"/>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443" name="Google Shape;443;p187"/>
          <p:cNvSpPr txBox="1">
            <a:spLocks noGrp="1"/>
          </p:cNvSpPr>
          <p:nvPr>
            <p:ph type="dt" idx="10"/>
          </p:nvPr>
        </p:nvSpPr>
        <p:spPr>
          <a:xfrm>
            <a:off x="2301785" y="4423895"/>
            <a:ext cx="1095600" cy="274500"/>
          </a:xfrm>
          <a:prstGeom prst="rect">
            <a:avLst/>
          </a:prstGeom>
          <a:noFill/>
          <a:ln>
            <a:noFill/>
          </a:ln>
        </p:spPr>
        <p:txBody>
          <a:bodyPr spcFirstLastPara="1" wrap="square" lIns="0" tIns="0" rIns="0" bIns="0" anchor="ctr" anchorCtr="0"/>
          <a:lstStyle>
            <a:lvl1pPr marR="0" lvl="0" algn="l">
              <a:lnSpc>
                <a:spcPct val="100000"/>
              </a:lnSpc>
              <a:spcBef>
                <a:spcPts val="0"/>
              </a:spcBef>
              <a:spcAft>
                <a:spcPts val="0"/>
              </a:spcAft>
              <a:buSzPts val="1400"/>
              <a:buNone/>
              <a:defRPr sz="1100" b="0" i="0" u="none" strike="noStrike" cap="none">
                <a:solidFill>
                  <a:srgbClr val="BFBFBF"/>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4" name="Google Shape;444;p187"/>
          <p:cNvSpPr txBox="1">
            <a:spLocks noGrp="1"/>
          </p:cNvSpPr>
          <p:nvPr>
            <p:ph type="ftr" idx="11"/>
          </p:nvPr>
        </p:nvSpPr>
        <p:spPr>
          <a:xfrm>
            <a:off x="3614873" y="4423895"/>
            <a:ext cx="4274400" cy="274500"/>
          </a:xfrm>
          <a:prstGeom prst="rect">
            <a:avLst/>
          </a:prstGeom>
          <a:noFill/>
          <a:ln>
            <a:noFill/>
          </a:ln>
        </p:spPr>
        <p:txBody>
          <a:bodyPr spcFirstLastPara="1" wrap="square" lIns="0" tIns="0" rIns="0" bIns="0" anchor="ctr" anchorCtr="0"/>
          <a:lstStyle>
            <a:lvl1pPr marR="0" lvl="0" algn="ctr">
              <a:lnSpc>
                <a:spcPct val="100000"/>
              </a:lnSpc>
              <a:spcBef>
                <a:spcPts val="0"/>
              </a:spcBef>
              <a:spcAft>
                <a:spcPts val="0"/>
              </a:spcAft>
              <a:buSzPts val="1400"/>
              <a:buNone/>
              <a:defRPr sz="1100" b="0" i="0" u="none" strike="noStrike" cap="none">
                <a:solidFill>
                  <a:srgbClr val="BFBFBF"/>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5" name="Google Shape;445;p187"/>
          <p:cNvSpPr txBox="1">
            <a:spLocks noGrp="1"/>
          </p:cNvSpPr>
          <p:nvPr>
            <p:ph type="sldNum" idx="12"/>
          </p:nvPr>
        </p:nvSpPr>
        <p:spPr>
          <a:xfrm>
            <a:off x="8088021" y="4423895"/>
            <a:ext cx="625500" cy="2745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46" name="Google Shape;446;p187"/>
          <p:cNvSpPr>
            <a:spLocks noGrp="1"/>
          </p:cNvSpPr>
          <p:nvPr>
            <p:ph type="pic" idx="2"/>
          </p:nvPr>
        </p:nvSpPr>
        <p:spPr>
          <a:xfrm>
            <a:off x="1625796" y="1469457"/>
            <a:ext cx="698400" cy="698400"/>
          </a:xfrm>
          <a:prstGeom prst="rect">
            <a:avLst/>
          </a:prstGeom>
          <a:noFill/>
          <a:ln>
            <a:noFill/>
          </a:ln>
        </p:spPr>
        <p:txBody>
          <a:bodyPr spcFirstLastPara="1" wrap="square" lIns="0" tIns="0" rIns="0" bIns="0" anchor="ctr" anchorCtr="0"/>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7" name="Google Shape;447;p187"/>
          <p:cNvSpPr>
            <a:spLocks noGrp="1"/>
          </p:cNvSpPr>
          <p:nvPr>
            <p:ph type="pic" idx="3"/>
          </p:nvPr>
        </p:nvSpPr>
        <p:spPr>
          <a:xfrm>
            <a:off x="6819703" y="1469457"/>
            <a:ext cx="698400" cy="698400"/>
          </a:xfrm>
          <a:prstGeom prst="rect">
            <a:avLst/>
          </a:prstGeom>
          <a:noFill/>
          <a:ln>
            <a:noFill/>
          </a:ln>
        </p:spPr>
        <p:txBody>
          <a:bodyPr spcFirstLastPara="1" wrap="square" lIns="0" tIns="0" rIns="0" bIns="0" anchor="ctr" anchorCtr="0"/>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8" name="Google Shape;448;p187"/>
          <p:cNvSpPr>
            <a:spLocks noGrp="1"/>
          </p:cNvSpPr>
          <p:nvPr>
            <p:ph type="pic" idx="4"/>
          </p:nvPr>
        </p:nvSpPr>
        <p:spPr>
          <a:xfrm>
            <a:off x="4222750" y="1469457"/>
            <a:ext cx="698400" cy="698400"/>
          </a:xfrm>
          <a:prstGeom prst="rect">
            <a:avLst/>
          </a:prstGeom>
          <a:noFill/>
          <a:ln>
            <a:noFill/>
          </a:ln>
        </p:spPr>
        <p:txBody>
          <a:bodyPr spcFirstLastPara="1" wrap="square" lIns="0" tIns="0" rIns="0" bIns="0" anchor="ctr" anchorCtr="0"/>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9" name="Google Shape;449;p187"/>
          <p:cNvSpPr txBox="1">
            <a:spLocks noGrp="1"/>
          </p:cNvSpPr>
          <p:nvPr>
            <p:ph type="body" idx="1"/>
          </p:nvPr>
        </p:nvSpPr>
        <p:spPr>
          <a:xfrm>
            <a:off x="755650" y="2355517"/>
            <a:ext cx="2355900" cy="783900"/>
          </a:xfrm>
          <a:prstGeom prst="rect">
            <a:avLst/>
          </a:prstGeom>
          <a:noFill/>
          <a:ln>
            <a:noFill/>
          </a:ln>
        </p:spPr>
        <p:txBody>
          <a:bodyPr spcFirstLastPara="1" wrap="square" lIns="0" tIns="0" rIns="0" bIns="0" anchor="ctr" anchorCtr="0"/>
          <a:lstStyle>
            <a:lvl1pPr marL="457200" marR="0" lvl="0" indent="-228600" algn="ctr">
              <a:lnSpc>
                <a:spcPct val="100000"/>
              </a:lnSpc>
              <a:spcBef>
                <a:spcPts val="0"/>
              </a:spcBef>
              <a:spcAft>
                <a:spcPts val="0"/>
              </a:spcAft>
              <a:buClr>
                <a:srgbClr val="414042"/>
              </a:buClr>
              <a:buSzPts val="1100"/>
              <a:buFont typeface="Arial"/>
              <a:buNone/>
              <a:defRPr sz="1100" b="0" i="0" u="none" strike="noStrike" cap="none">
                <a:solidFill>
                  <a:srgbClr val="414042"/>
                </a:solidFill>
                <a:latin typeface="Arial"/>
                <a:ea typeface="Arial"/>
                <a:cs typeface="Arial"/>
                <a:sym typeface="Arial"/>
              </a:defRPr>
            </a:lvl1pPr>
            <a:lvl2pPr marL="914400" marR="0" lvl="1"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L="1371600" marR="0" lvl="2"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L="1828800" marR="0" lvl="3"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L="2286000" marR="0" lvl="4"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0" name="Google Shape;450;p187"/>
          <p:cNvSpPr txBox="1">
            <a:spLocks noGrp="1"/>
          </p:cNvSpPr>
          <p:nvPr>
            <p:ph type="body" idx="5"/>
          </p:nvPr>
        </p:nvSpPr>
        <p:spPr>
          <a:xfrm>
            <a:off x="6032309" y="2355517"/>
            <a:ext cx="2355900" cy="783900"/>
          </a:xfrm>
          <a:prstGeom prst="rect">
            <a:avLst/>
          </a:prstGeom>
          <a:noFill/>
          <a:ln>
            <a:noFill/>
          </a:ln>
        </p:spPr>
        <p:txBody>
          <a:bodyPr spcFirstLastPara="1" wrap="square" lIns="0" tIns="0" rIns="0" bIns="0" anchor="ctr" anchorCtr="0"/>
          <a:lstStyle>
            <a:lvl1pPr marL="457200" marR="0" lvl="0" indent="-228600" algn="ctr">
              <a:lnSpc>
                <a:spcPct val="100000"/>
              </a:lnSpc>
              <a:spcBef>
                <a:spcPts val="0"/>
              </a:spcBef>
              <a:spcAft>
                <a:spcPts val="0"/>
              </a:spcAft>
              <a:buClr>
                <a:srgbClr val="414042"/>
              </a:buClr>
              <a:buSzPts val="1100"/>
              <a:buFont typeface="Arial"/>
              <a:buNone/>
              <a:defRPr sz="1100" b="0" i="0" u="none" strike="noStrike" cap="none">
                <a:solidFill>
                  <a:srgbClr val="414042"/>
                </a:solidFill>
                <a:latin typeface="Arial"/>
                <a:ea typeface="Arial"/>
                <a:cs typeface="Arial"/>
                <a:sym typeface="Arial"/>
              </a:defRPr>
            </a:lvl1pPr>
            <a:lvl2pPr marL="914400" marR="0" lvl="1"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L="1371600" marR="0" lvl="2"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L="1828800" marR="0" lvl="3"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L="2286000" marR="0" lvl="4"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1" name="Google Shape;451;p187"/>
          <p:cNvSpPr txBox="1">
            <a:spLocks noGrp="1"/>
          </p:cNvSpPr>
          <p:nvPr>
            <p:ph type="body" idx="6"/>
          </p:nvPr>
        </p:nvSpPr>
        <p:spPr>
          <a:xfrm>
            <a:off x="3395969" y="2355517"/>
            <a:ext cx="2355900" cy="783900"/>
          </a:xfrm>
          <a:prstGeom prst="rect">
            <a:avLst/>
          </a:prstGeom>
          <a:noFill/>
          <a:ln>
            <a:noFill/>
          </a:ln>
        </p:spPr>
        <p:txBody>
          <a:bodyPr spcFirstLastPara="1" wrap="square" lIns="0" tIns="0" rIns="0" bIns="0" anchor="ctr" anchorCtr="0"/>
          <a:lstStyle>
            <a:lvl1pPr marL="457200" marR="0" lvl="0" indent="-228600" algn="ctr">
              <a:lnSpc>
                <a:spcPct val="100000"/>
              </a:lnSpc>
              <a:spcBef>
                <a:spcPts val="0"/>
              </a:spcBef>
              <a:spcAft>
                <a:spcPts val="0"/>
              </a:spcAft>
              <a:buClr>
                <a:srgbClr val="414042"/>
              </a:buClr>
              <a:buSzPts val="1100"/>
              <a:buFont typeface="Arial"/>
              <a:buNone/>
              <a:defRPr sz="1100" b="0" i="0" u="none" strike="noStrike" cap="none">
                <a:solidFill>
                  <a:srgbClr val="414042"/>
                </a:solidFill>
                <a:latin typeface="Arial"/>
                <a:ea typeface="Arial"/>
                <a:cs typeface="Arial"/>
                <a:sym typeface="Arial"/>
              </a:defRPr>
            </a:lvl1pPr>
            <a:lvl2pPr marL="914400" marR="0" lvl="1"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L="1371600" marR="0" lvl="2"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L="1828800" marR="0" lvl="3"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L="2286000" marR="0" lvl="4"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2" name="Google Shape;452;p187"/>
          <p:cNvSpPr txBox="1">
            <a:spLocks noGrp="1"/>
          </p:cNvSpPr>
          <p:nvPr>
            <p:ph type="body" idx="7"/>
          </p:nvPr>
        </p:nvSpPr>
        <p:spPr>
          <a:xfrm>
            <a:off x="755650" y="3327067"/>
            <a:ext cx="7632600" cy="832800"/>
          </a:xfrm>
          <a:prstGeom prst="rect">
            <a:avLst/>
          </a:prstGeom>
          <a:noFill/>
          <a:ln>
            <a:noFill/>
          </a:ln>
        </p:spPr>
        <p:txBody>
          <a:bodyPr spcFirstLastPara="1" wrap="square" lIns="0" tIns="0" rIns="0" bIns="0" anchor="ctr" anchorCtr="0"/>
          <a:lstStyle>
            <a:lvl1pPr marL="457200" marR="0" lvl="0" indent="-228600" algn="ctr">
              <a:lnSpc>
                <a:spcPct val="100000"/>
              </a:lnSpc>
              <a:spcBef>
                <a:spcPts val="0"/>
              </a:spcBef>
              <a:spcAft>
                <a:spcPts val="0"/>
              </a:spcAft>
              <a:buClr>
                <a:srgbClr val="000000"/>
              </a:buClr>
              <a:buSzPts val="2400"/>
              <a:buFont typeface="Arial"/>
              <a:buNone/>
              <a:defRPr sz="1800" b="0" i="0" u="none" strike="noStrike" cap="none">
                <a:solidFill>
                  <a:srgbClr val="414042"/>
                </a:solidFill>
                <a:latin typeface="Arial"/>
                <a:ea typeface="Arial"/>
                <a:cs typeface="Arial"/>
                <a:sym typeface="Arial"/>
              </a:defRPr>
            </a:lvl1pPr>
            <a:lvl2pPr marL="914400" marR="0" lvl="1" indent="-228600" algn="l">
              <a:lnSpc>
                <a:spcPct val="90000"/>
              </a:lnSpc>
              <a:spcBef>
                <a:spcPts val="5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2pPr>
            <a:lvl3pPr marL="1371600" marR="0" lvl="2" indent="-228600" algn="l">
              <a:lnSpc>
                <a:spcPct val="90000"/>
              </a:lnSpc>
              <a:spcBef>
                <a:spcPts val="5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3pPr>
            <a:lvl4pPr marL="1828800" marR="0" lvl="3" indent="-228600" algn="l">
              <a:lnSpc>
                <a:spcPct val="90000"/>
              </a:lnSpc>
              <a:spcBef>
                <a:spcPts val="5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4pPr>
            <a:lvl5pPr marL="2286000" marR="0" lvl="4" indent="-228600" algn="l">
              <a:lnSpc>
                <a:spcPct val="90000"/>
              </a:lnSpc>
              <a:spcBef>
                <a:spcPts val="5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Icon Slide w/ Bullets">
  <p:cSld name="Icon Slide w/ Bullets">
    <p:spTree>
      <p:nvGrpSpPr>
        <p:cNvPr id="1" name="Shape 453"/>
        <p:cNvGrpSpPr/>
        <p:nvPr/>
      </p:nvGrpSpPr>
      <p:grpSpPr>
        <a:xfrm>
          <a:off x="0" y="0"/>
          <a:ext cx="0" cy="0"/>
          <a:chOff x="0" y="0"/>
          <a:chExt cx="0" cy="0"/>
        </a:xfrm>
      </p:grpSpPr>
      <p:sp>
        <p:nvSpPr>
          <p:cNvPr id="454" name="Google Shape;454;p188"/>
          <p:cNvSpPr txBox="1">
            <a:spLocks noGrp="1"/>
          </p:cNvSpPr>
          <p:nvPr>
            <p:ph type="title"/>
          </p:nvPr>
        </p:nvSpPr>
        <p:spPr>
          <a:xfrm>
            <a:off x="755650" y="712788"/>
            <a:ext cx="7632600" cy="431700"/>
          </a:xfrm>
          <a:prstGeom prst="rect">
            <a:avLst/>
          </a:prstGeom>
          <a:noFill/>
          <a:ln>
            <a:noFill/>
          </a:ln>
        </p:spPr>
        <p:txBody>
          <a:bodyPr spcFirstLastPara="1" wrap="square" lIns="0" tIns="0" rIns="0" bIns="0" anchor="ctr" anchorCtr="0"/>
          <a:lstStyle>
            <a:lvl1pPr marR="0" lvl="0" algn="l">
              <a:lnSpc>
                <a:spcPct val="90000"/>
              </a:lnSpc>
              <a:spcBef>
                <a:spcPts val="0"/>
              </a:spcBef>
              <a:spcAft>
                <a:spcPts val="0"/>
              </a:spcAft>
              <a:buClr>
                <a:srgbClr val="414042"/>
              </a:buClr>
              <a:buSzPts val="2800"/>
              <a:buFont typeface="Arial"/>
              <a:buNone/>
              <a:defRPr sz="2800" b="1" i="0" u="none" strike="noStrike" cap="none">
                <a:solidFill>
                  <a:srgbClr val="414042"/>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455" name="Google Shape;455;p188"/>
          <p:cNvSpPr txBox="1">
            <a:spLocks noGrp="1"/>
          </p:cNvSpPr>
          <p:nvPr>
            <p:ph type="dt" idx="10"/>
          </p:nvPr>
        </p:nvSpPr>
        <p:spPr>
          <a:xfrm>
            <a:off x="2301785" y="4423895"/>
            <a:ext cx="1095600" cy="274500"/>
          </a:xfrm>
          <a:prstGeom prst="rect">
            <a:avLst/>
          </a:prstGeom>
          <a:noFill/>
          <a:ln>
            <a:noFill/>
          </a:ln>
        </p:spPr>
        <p:txBody>
          <a:bodyPr spcFirstLastPara="1" wrap="square" lIns="0" tIns="0" rIns="0" bIns="0" anchor="ctr" anchorCtr="0"/>
          <a:lstStyle>
            <a:lvl1pPr marR="0" lvl="0" algn="l">
              <a:lnSpc>
                <a:spcPct val="100000"/>
              </a:lnSpc>
              <a:spcBef>
                <a:spcPts val="0"/>
              </a:spcBef>
              <a:spcAft>
                <a:spcPts val="0"/>
              </a:spcAft>
              <a:buSzPts val="1400"/>
              <a:buNone/>
              <a:defRPr sz="1100" b="0" i="0" u="none" strike="noStrike" cap="none">
                <a:solidFill>
                  <a:srgbClr val="BFBFBF"/>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6" name="Google Shape;456;p188"/>
          <p:cNvSpPr txBox="1">
            <a:spLocks noGrp="1"/>
          </p:cNvSpPr>
          <p:nvPr>
            <p:ph type="ftr" idx="11"/>
          </p:nvPr>
        </p:nvSpPr>
        <p:spPr>
          <a:xfrm>
            <a:off x="3614873" y="4423895"/>
            <a:ext cx="4274400" cy="274500"/>
          </a:xfrm>
          <a:prstGeom prst="rect">
            <a:avLst/>
          </a:prstGeom>
          <a:noFill/>
          <a:ln>
            <a:noFill/>
          </a:ln>
        </p:spPr>
        <p:txBody>
          <a:bodyPr spcFirstLastPara="1" wrap="square" lIns="0" tIns="0" rIns="0" bIns="0" anchor="ctr" anchorCtr="0"/>
          <a:lstStyle>
            <a:lvl1pPr marR="0" lvl="0" algn="ctr">
              <a:lnSpc>
                <a:spcPct val="100000"/>
              </a:lnSpc>
              <a:spcBef>
                <a:spcPts val="0"/>
              </a:spcBef>
              <a:spcAft>
                <a:spcPts val="0"/>
              </a:spcAft>
              <a:buSzPts val="1400"/>
              <a:buNone/>
              <a:defRPr sz="1100" b="0" i="0" u="none" strike="noStrike" cap="none">
                <a:solidFill>
                  <a:srgbClr val="BFBFBF"/>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7" name="Google Shape;457;p188"/>
          <p:cNvSpPr txBox="1">
            <a:spLocks noGrp="1"/>
          </p:cNvSpPr>
          <p:nvPr>
            <p:ph type="sldNum" idx="12"/>
          </p:nvPr>
        </p:nvSpPr>
        <p:spPr>
          <a:xfrm>
            <a:off x="8088021" y="4423895"/>
            <a:ext cx="625500" cy="2745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58" name="Google Shape;458;p188"/>
          <p:cNvSpPr>
            <a:spLocks noGrp="1"/>
          </p:cNvSpPr>
          <p:nvPr>
            <p:ph type="pic" idx="2"/>
          </p:nvPr>
        </p:nvSpPr>
        <p:spPr>
          <a:xfrm>
            <a:off x="755650" y="1469457"/>
            <a:ext cx="698400" cy="698400"/>
          </a:xfrm>
          <a:prstGeom prst="rect">
            <a:avLst/>
          </a:prstGeom>
          <a:noFill/>
          <a:ln>
            <a:noFill/>
          </a:ln>
        </p:spPr>
        <p:txBody>
          <a:bodyPr spcFirstLastPara="1" wrap="square" lIns="0" tIns="0" rIns="0" bIns="0" anchor="ctr" anchorCtr="0"/>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9" name="Google Shape;459;p188"/>
          <p:cNvSpPr>
            <a:spLocks noGrp="1"/>
          </p:cNvSpPr>
          <p:nvPr>
            <p:ph type="pic" idx="3"/>
          </p:nvPr>
        </p:nvSpPr>
        <p:spPr>
          <a:xfrm>
            <a:off x="6032309" y="1469457"/>
            <a:ext cx="698400" cy="698400"/>
          </a:xfrm>
          <a:prstGeom prst="rect">
            <a:avLst/>
          </a:prstGeom>
          <a:noFill/>
          <a:ln>
            <a:noFill/>
          </a:ln>
        </p:spPr>
        <p:txBody>
          <a:bodyPr spcFirstLastPara="1" wrap="square" lIns="0" tIns="0" rIns="0" bIns="0" anchor="ctr" anchorCtr="0"/>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60" name="Google Shape;460;p188"/>
          <p:cNvSpPr>
            <a:spLocks noGrp="1"/>
          </p:cNvSpPr>
          <p:nvPr>
            <p:ph type="pic" idx="4"/>
          </p:nvPr>
        </p:nvSpPr>
        <p:spPr>
          <a:xfrm>
            <a:off x="3395969" y="1469457"/>
            <a:ext cx="698400" cy="698400"/>
          </a:xfrm>
          <a:prstGeom prst="rect">
            <a:avLst/>
          </a:prstGeom>
          <a:noFill/>
          <a:ln>
            <a:noFill/>
          </a:ln>
        </p:spPr>
        <p:txBody>
          <a:bodyPr spcFirstLastPara="1" wrap="square" lIns="0" tIns="0" rIns="0" bIns="0" anchor="ctr" anchorCtr="0"/>
          <a:lstStyle>
            <a:lvl1pPr marR="0" lvl="0" algn="ctr" rtl="0">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61" name="Google Shape;461;p188"/>
          <p:cNvSpPr txBox="1">
            <a:spLocks noGrp="1"/>
          </p:cNvSpPr>
          <p:nvPr>
            <p:ph type="body" idx="1"/>
          </p:nvPr>
        </p:nvSpPr>
        <p:spPr>
          <a:xfrm>
            <a:off x="755650" y="2355516"/>
            <a:ext cx="2355900" cy="1738800"/>
          </a:xfrm>
          <a:prstGeom prst="rect">
            <a:avLst/>
          </a:prstGeom>
          <a:noFill/>
          <a:ln>
            <a:noFill/>
          </a:ln>
        </p:spPr>
        <p:txBody>
          <a:bodyPr spcFirstLastPara="1" wrap="square" lIns="0" tIns="0" rIns="0" bIns="0" anchor="t" anchorCtr="0"/>
          <a:lstStyle>
            <a:lvl1pPr marL="457200" marR="0" lvl="0" indent="-298450" algn="l">
              <a:lnSpc>
                <a:spcPct val="100000"/>
              </a:lnSpc>
              <a:spcBef>
                <a:spcPts val="500"/>
              </a:spcBef>
              <a:spcAft>
                <a:spcPts val="0"/>
              </a:spcAft>
              <a:buClr>
                <a:srgbClr val="414042"/>
              </a:buClr>
              <a:buSzPts val="1100"/>
              <a:buFont typeface="Arial"/>
              <a:buChar char="•"/>
              <a:defRPr sz="1100" b="0" i="0" u="none" strike="noStrike" cap="none">
                <a:solidFill>
                  <a:srgbClr val="414042"/>
                </a:solidFill>
                <a:latin typeface="Arial"/>
                <a:ea typeface="Arial"/>
                <a:cs typeface="Arial"/>
                <a:sym typeface="Arial"/>
              </a:defRPr>
            </a:lvl1pPr>
            <a:lvl2pPr marL="914400" marR="0" lvl="1"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L="1371600" marR="0" lvl="2"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L="1828800" marR="0" lvl="3"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L="2286000" marR="0" lvl="4"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62" name="Google Shape;462;p188"/>
          <p:cNvSpPr txBox="1">
            <a:spLocks noGrp="1"/>
          </p:cNvSpPr>
          <p:nvPr>
            <p:ph type="body" idx="5"/>
          </p:nvPr>
        </p:nvSpPr>
        <p:spPr>
          <a:xfrm>
            <a:off x="6032309" y="2355516"/>
            <a:ext cx="2355900" cy="1738800"/>
          </a:xfrm>
          <a:prstGeom prst="rect">
            <a:avLst/>
          </a:prstGeom>
          <a:noFill/>
          <a:ln>
            <a:noFill/>
          </a:ln>
        </p:spPr>
        <p:txBody>
          <a:bodyPr spcFirstLastPara="1" wrap="square" lIns="0" tIns="0" rIns="0" bIns="0" anchor="t" anchorCtr="0"/>
          <a:lstStyle>
            <a:lvl1pPr marL="457200" marR="0" lvl="0" indent="-298450" algn="l">
              <a:lnSpc>
                <a:spcPct val="100000"/>
              </a:lnSpc>
              <a:spcBef>
                <a:spcPts val="500"/>
              </a:spcBef>
              <a:spcAft>
                <a:spcPts val="0"/>
              </a:spcAft>
              <a:buClr>
                <a:srgbClr val="414042"/>
              </a:buClr>
              <a:buSzPts val="1100"/>
              <a:buFont typeface="Arial"/>
              <a:buChar char="•"/>
              <a:defRPr sz="1100" b="0" i="0" u="none" strike="noStrike" cap="none">
                <a:solidFill>
                  <a:srgbClr val="414042"/>
                </a:solidFill>
                <a:latin typeface="Arial"/>
                <a:ea typeface="Arial"/>
                <a:cs typeface="Arial"/>
                <a:sym typeface="Arial"/>
              </a:defRPr>
            </a:lvl1pPr>
            <a:lvl2pPr marL="914400" marR="0" lvl="1"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L="1371600" marR="0" lvl="2"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L="1828800" marR="0" lvl="3"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L="2286000" marR="0" lvl="4"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63" name="Google Shape;463;p188"/>
          <p:cNvSpPr txBox="1">
            <a:spLocks noGrp="1"/>
          </p:cNvSpPr>
          <p:nvPr>
            <p:ph type="body" idx="6"/>
          </p:nvPr>
        </p:nvSpPr>
        <p:spPr>
          <a:xfrm>
            <a:off x="3395969" y="2355516"/>
            <a:ext cx="2355900" cy="1738800"/>
          </a:xfrm>
          <a:prstGeom prst="rect">
            <a:avLst/>
          </a:prstGeom>
          <a:noFill/>
          <a:ln>
            <a:noFill/>
          </a:ln>
        </p:spPr>
        <p:txBody>
          <a:bodyPr spcFirstLastPara="1" wrap="square" lIns="0" tIns="0" rIns="0" bIns="0" anchor="t" anchorCtr="0"/>
          <a:lstStyle>
            <a:lvl1pPr marL="457200" marR="0" lvl="0" indent="-298450" algn="l">
              <a:lnSpc>
                <a:spcPct val="100000"/>
              </a:lnSpc>
              <a:spcBef>
                <a:spcPts val="500"/>
              </a:spcBef>
              <a:spcAft>
                <a:spcPts val="0"/>
              </a:spcAft>
              <a:buClr>
                <a:srgbClr val="414042"/>
              </a:buClr>
              <a:buSzPts val="1100"/>
              <a:buFont typeface="Arial"/>
              <a:buChar char="•"/>
              <a:defRPr sz="1100" b="0" i="0" u="none" strike="noStrike" cap="none">
                <a:solidFill>
                  <a:srgbClr val="414042"/>
                </a:solidFill>
                <a:latin typeface="Arial"/>
                <a:ea typeface="Arial"/>
                <a:cs typeface="Arial"/>
                <a:sym typeface="Arial"/>
              </a:defRPr>
            </a:lvl1pPr>
            <a:lvl2pPr marL="914400" marR="0" lvl="1"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L="1371600" marR="0" lvl="2"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L="1828800" marR="0" lvl="3"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L="2286000" marR="0" lvl="4"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Horizontal Picture Slide w/ Caption">
  <p:cSld name="Horizontal Picture Slide w/ Caption">
    <p:spTree>
      <p:nvGrpSpPr>
        <p:cNvPr id="1" name="Shape 464"/>
        <p:cNvGrpSpPr/>
        <p:nvPr/>
      </p:nvGrpSpPr>
      <p:grpSpPr>
        <a:xfrm>
          <a:off x="0" y="0"/>
          <a:ext cx="0" cy="0"/>
          <a:chOff x="0" y="0"/>
          <a:chExt cx="0" cy="0"/>
        </a:xfrm>
      </p:grpSpPr>
      <p:sp>
        <p:nvSpPr>
          <p:cNvPr id="465" name="Google Shape;465;p189"/>
          <p:cNvSpPr txBox="1">
            <a:spLocks noGrp="1"/>
          </p:cNvSpPr>
          <p:nvPr>
            <p:ph type="title"/>
          </p:nvPr>
        </p:nvSpPr>
        <p:spPr>
          <a:xfrm>
            <a:off x="755650" y="719791"/>
            <a:ext cx="7632600" cy="416400"/>
          </a:xfrm>
          <a:prstGeom prst="rect">
            <a:avLst/>
          </a:prstGeom>
          <a:noFill/>
          <a:ln>
            <a:noFill/>
          </a:ln>
        </p:spPr>
        <p:txBody>
          <a:bodyPr spcFirstLastPara="1" wrap="square" lIns="0" tIns="0" rIns="0" bIns="0" anchor="ctr" anchorCtr="0"/>
          <a:lstStyle>
            <a:lvl1pPr marR="0" lvl="0" algn="l">
              <a:lnSpc>
                <a:spcPct val="90000"/>
              </a:lnSpc>
              <a:spcBef>
                <a:spcPts val="0"/>
              </a:spcBef>
              <a:spcAft>
                <a:spcPts val="0"/>
              </a:spcAft>
              <a:buClr>
                <a:srgbClr val="414042"/>
              </a:buClr>
              <a:buSzPts val="2800"/>
              <a:buFont typeface="Arial"/>
              <a:buNone/>
              <a:defRPr sz="2800" b="1" i="0" u="none" strike="noStrike" cap="none">
                <a:solidFill>
                  <a:srgbClr val="414042"/>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466" name="Google Shape;466;p189"/>
          <p:cNvSpPr txBox="1">
            <a:spLocks noGrp="1"/>
          </p:cNvSpPr>
          <p:nvPr>
            <p:ph type="dt" idx="10"/>
          </p:nvPr>
        </p:nvSpPr>
        <p:spPr>
          <a:xfrm>
            <a:off x="2301785" y="4423895"/>
            <a:ext cx="1095600" cy="274500"/>
          </a:xfrm>
          <a:prstGeom prst="rect">
            <a:avLst/>
          </a:prstGeom>
          <a:noFill/>
          <a:ln>
            <a:noFill/>
          </a:ln>
        </p:spPr>
        <p:txBody>
          <a:bodyPr spcFirstLastPara="1" wrap="square" lIns="0" tIns="0" rIns="0" bIns="0" anchor="ctr" anchorCtr="0"/>
          <a:lstStyle>
            <a:lvl1pPr marR="0" lvl="0" algn="l">
              <a:lnSpc>
                <a:spcPct val="100000"/>
              </a:lnSpc>
              <a:spcBef>
                <a:spcPts val="0"/>
              </a:spcBef>
              <a:spcAft>
                <a:spcPts val="0"/>
              </a:spcAft>
              <a:buSzPts val="1400"/>
              <a:buNone/>
              <a:defRPr sz="1100" b="0" i="0" u="none" strike="noStrike" cap="none">
                <a:solidFill>
                  <a:srgbClr val="BFBFBF"/>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7" name="Google Shape;467;p189"/>
          <p:cNvSpPr txBox="1">
            <a:spLocks noGrp="1"/>
          </p:cNvSpPr>
          <p:nvPr>
            <p:ph type="ftr" idx="11"/>
          </p:nvPr>
        </p:nvSpPr>
        <p:spPr>
          <a:xfrm>
            <a:off x="3614873" y="4423895"/>
            <a:ext cx="4274400" cy="274500"/>
          </a:xfrm>
          <a:prstGeom prst="rect">
            <a:avLst/>
          </a:prstGeom>
          <a:noFill/>
          <a:ln>
            <a:noFill/>
          </a:ln>
        </p:spPr>
        <p:txBody>
          <a:bodyPr spcFirstLastPara="1" wrap="square" lIns="0" tIns="0" rIns="0" bIns="0" anchor="ctr" anchorCtr="0"/>
          <a:lstStyle>
            <a:lvl1pPr marR="0" lvl="0" algn="ctr">
              <a:lnSpc>
                <a:spcPct val="100000"/>
              </a:lnSpc>
              <a:spcBef>
                <a:spcPts val="0"/>
              </a:spcBef>
              <a:spcAft>
                <a:spcPts val="0"/>
              </a:spcAft>
              <a:buSzPts val="1400"/>
              <a:buNone/>
              <a:defRPr sz="1100" b="0" i="0" u="none" strike="noStrike" cap="none">
                <a:solidFill>
                  <a:srgbClr val="BFBFBF"/>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8" name="Google Shape;468;p189"/>
          <p:cNvSpPr txBox="1">
            <a:spLocks noGrp="1"/>
          </p:cNvSpPr>
          <p:nvPr>
            <p:ph type="sldNum" idx="12"/>
          </p:nvPr>
        </p:nvSpPr>
        <p:spPr>
          <a:xfrm>
            <a:off x="8088021" y="4423895"/>
            <a:ext cx="625500" cy="2745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69" name="Google Shape;469;p189"/>
          <p:cNvSpPr>
            <a:spLocks noGrp="1"/>
          </p:cNvSpPr>
          <p:nvPr>
            <p:ph type="pic" idx="2"/>
          </p:nvPr>
        </p:nvSpPr>
        <p:spPr>
          <a:xfrm>
            <a:off x="755650" y="1203325"/>
            <a:ext cx="5973900" cy="3205200"/>
          </a:xfrm>
          <a:prstGeom prst="rect">
            <a:avLst/>
          </a:prstGeom>
          <a:noFill/>
          <a:ln>
            <a:noFill/>
          </a:ln>
        </p:spPr>
        <p:txBody>
          <a:bodyPr spcFirstLastPara="1" wrap="square" lIns="0" tIns="0" rIns="0" bIns="0" anchor="ctr" anchorCtr="0"/>
          <a:lstStyle>
            <a:lvl1pPr marR="0" lvl="0" algn="l" rtl="0">
              <a:lnSpc>
                <a:spcPct val="90000"/>
              </a:lnSpc>
              <a:spcBef>
                <a:spcPts val="10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0" name="Google Shape;470;p189"/>
          <p:cNvSpPr txBox="1">
            <a:spLocks noGrp="1"/>
          </p:cNvSpPr>
          <p:nvPr>
            <p:ph type="body" idx="1"/>
          </p:nvPr>
        </p:nvSpPr>
        <p:spPr>
          <a:xfrm>
            <a:off x="6953250" y="1211263"/>
            <a:ext cx="1435200" cy="3197100"/>
          </a:xfrm>
          <a:prstGeom prst="rect">
            <a:avLst/>
          </a:prstGeom>
          <a:noFill/>
          <a:ln>
            <a:noFill/>
          </a:ln>
        </p:spPr>
        <p:txBody>
          <a:bodyPr spcFirstLastPara="1" wrap="square" lIns="0" tIns="0" rIns="0" bIns="0" anchor="ctr" anchorCtr="0"/>
          <a:lstStyle>
            <a:lvl1pPr marL="457200" marR="0" lvl="0" indent="-228600" algn="l">
              <a:lnSpc>
                <a:spcPct val="90000"/>
              </a:lnSpc>
              <a:spcBef>
                <a:spcPts val="1000"/>
              </a:spcBef>
              <a:spcAft>
                <a:spcPts val="0"/>
              </a:spcAft>
              <a:buClr>
                <a:srgbClr val="414042"/>
              </a:buClr>
              <a:buSzPts val="1400"/>
              <a:buFont typeface="Arial"/>
              <a:buNone/>
              <a:defRPr sz="1400" b="0" i="0" u="none" strike="noStrike" cap="none">
                <a:solidFill>
                  <a:srgbClr val="414042"/>
                </a:solidFill>
                <a:latin typeface="Arial"/>
                <a:ea typeface="Arial"/>
                <a:cs typeface="Arial"/>
                <a:sym typeface="Arial"/>
              </a:defRPr>
            </a:lvl1pPr>
            <a:lvl2pPr marL="914400" marR="0" lvl="1"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L="1371600" marR="0" lvl="2"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L="1828800" marR="0" lvl="3"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L="2286000" marR="0" lvl="4"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Wide Picture Slide">
  <p:cSld name="Wide Picture Slide">
    <p:spTree>
      <p:nvGrpSpPr>
        <p:cNvPr id="1" name="Shape 471"/>
        <p:cNvGrpSpPr/>
        <p:nvPr/>
      </p:nvGrpSpPr>
      <p:grpSpPr>
        <a:xfrm>
          <a:off x="0" y="0"/>
          <a:ext cx="0" cy="0"/>
          <a:chOff x="0" y="0"/>
          <a:chExt cx="0" cy="0"/>
        </a:xfrm>
      </p:grpSpPr>
      <p:sp>
        <p:nvSpPr>
          <p:cNvPr id="472" name="Google Shape;472;p190"/>
          <p:cNvSpPr txBox="1">
            <a:spLocks noGrp="1"/>
          </p:cNvSpPr>
          <p:nvPr>
            <p:ph type="title"/>
          </p:nvPr>
        </p:nvSpPr>
        <p:spPr>
          <a:xfrm>
            <a:off x="755650" y="719791"/>
            <a:ext cx="7632600" cy="416400"/>
          </a:xfrm>
          <a:prstGeom prst="rect">
            <a:avLst/>
          </a:prstGeom>
          <a:noFill/>
          <a:ln>
            <a:noFill/>
          </a:ln>
        </p:spPr>
        <p:txBody>
          <a:bodyPr spcFirstLastPara="1" wrap="square" lIns="0" tIns="0" rIns="0" bIns="0" anchor="ctr" anchorCtr="0"/>
          <a:lstStyle>
            <a:lvl1pPr marR="0" lvl="0" algn="l">
              <a:lnSpc>
                <a:spcPct val="90000"/>
              </a:lnSpc>
              <a:spcBef>
                <a:spcPts val="0"/>
              </a:spcBef>
              <a:spcAft>
                <a:spcPts val="0"/>
              </a:spcAft>
              <a:buClr>
                <a:srgbClr val="414042"/>
              </a:buClr>
              <a:buSzPts val="2800"/>
              <a:buFont typeface="Arial"/>
              <a:buNone/>
              <a:defRPr sz="2800" b="1" i="0" u="none" strike="noStrike" cap="none">
                <a:solidFill>
                  <a:srgbClr val="414042"/>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473" name="Google Shape;473;p190"/>
          <p:cNvSpPr txBox="1">
            <a:spLocks noGrp="1"/>
          </p:cNvSpPr>
          <p:nvPr>
            <p:ph type="dt" idx="10"/>
          </p:nvPr>
        </p:nvSpPr>
        <p:spPr>
          <a:xfrm>
            <a:off x="2301785" y="4423895"/>
            <a:ext cx="1095600" cy="274500"/>
          </a:xfrm>
          <a:prstGeom prst="rect">
            <a:avLst/>
          </a:prstGeom>
          <a:noFill/>
          <a:ln>
            <a:noFill/>
          </a:ln>
        </p:spPr>
        <p:txBody>
          <a:bodyPr spcFirstLastPara="1" wrap="square" lIns="0" tIns="0" rIns="0" bIns="0" anchor="ctr" anchorCtr="0"/>
          <a:lstStyle>
            <a:lvl1pPr marR="0" lvl="0" algn="l">
              <a:lnSpc>
                <a:spcPct val="100000"/>
              </a:lnSpc>
              <a:spcBef>
                <a:spcPts val="0"/>
              </a:spcBef>
              <a:spcAft>
                <a:spcPts val="0"/>
              </a:spcAft>
              <a:buSzPts val="1400"/>
              <a:buNone/>
              <a:defRPr sz="1100" b="0" i="0" u="none" strike="noStrike" cap="none">
                <a:solidFill>
                  <a:srgbClr val="BFBFBF"/>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74" name="Google Shape;474;p190"/>
          <p:cNvSpPr txBox="1">
            <a:spLocks noGrp="1"/>
          </p:cNvSpPr>
          <p:nvPr>
            <p:ph type="ftr" idx="11"/>
          </p:nvPr>
        </p:nvSpPr>
        <p:spPr>
          <a:xfrm>
            <a:off x="3614873" y="4423895"/>
            <a:ext cx="4274400" cy="274500"/>
          </a:xfrm>
          <a:prstGeom prst="rect">
            <a:avLst/>
          </a:prstGeom>
          <a:noFill/>
          <a:ln>
            <a:noFill/>
          </a:ln>
        </p:spPr>
        <p:txBody>
          <a:bodyPr spcFirstLastPara="1" wrap="square" lIns="0" tIns="0" rIns="0" bIns="0" anchor="ctr" anchorCtr="0"/>
          <a:lstStyle>
            <a:lvl1pPr marR="0" lvl="0" algn="ctr">
              <a:lnSpc>
                <a:spcPct val="100000"/>
              </a:lnSpc>
              <a:spcBef>
                <a:spcPts val="0"/>
              </a:spcBef>
              <a:spcAft>
                <a:spcPts val="0"/>
              </a:spcAft>
              <a:buSzPts val="1400"/>
              <a:buNone/>
              <a:defRPr sz="1100" b="0" i="0" u="none" strike="noStrike" cap="none">
                <a:solidFill>
                  <a:srgbClr val="BFBFBF"/>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75" name="Google Shape;475;p190"/>
          <p:cNvSpPr txBox="1">
            <a:spLocks noGrp="1"/>
          </p:cNvSpPr>
          <p:nvPr>
            <p:ph type="sldNum" idx="12"/>
          </p:nvPr>
        </p:nvSpPr>
        <p:spPr>
          <a:xfrm>
            <a:off x="8088021" y="4423895"/>
            <a:ext cx="625500" cy="2745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76" name="Google Shape;476;p190"/>
          <p:cNvSpPr>
            <a:spLocks noGrp="1"/>
          </p:cNvSpPr>
          <p:nvPr>
            <p:ph type="pic" idx="2"/>
          </p:nvPr>
        </p:nvSpPr>
        <p:spPr>
          <a:xfrm>
            <a:off x="0" y="1595438"/>
            <a:ext cx="9144000" cy="2813100"/>
          </a:xfrm>
          <a:prstGeom prst="rect">
            <a:avLst/>
          </a:prstGeom>
          <a:noFill/>
          <a:ln>
            <a:noFill/>
          </a:ln>
        </p:spPr>
        <p:txBody>
          <a:bodyPr spcFirstLastPara="1" wrap="square" lIns="0" tIns="0" rIns="0" bIns="0" anchor="ctr" anchorCtr="0"/>
          <a:lstStyle>
            <a:lvl1pPr marR="0" lvl="0" algn="l" rtl="0">
              <a:lnSpc>
                <a:spcPct val="90000"/>
              </a:lnSpc>
              <a:spcBef>
                <a:spcPts val="10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7" name="Google Shape;477;p190"/>
          <p:cNvSpPr txBox="1">
            <a:spLocks noGrp="1"/>
          </p:cNvSpPr>
          <p:nvPr>
            <p:ph type="body" idx="1"/>
          </p:nvPr>
        </p:nvSpPr>
        <p:spPr>
          <a:xfrm>
            <a:off x="755650" y="1135085"/>
            <a:ext cx="7632600" cy="311100"/>
          </a:xfrm>
          <a:prstGeom prst="rect">
            <a:avLst/>
          </a:prstGeom>
          <a:noFill/>
          <a:ln>
            <a:noFill/>
          </a:ln>
        </p:spPr>
        <p:txBody>
          <a:bodyPr spcFirstLastPara="1" wrap="square" lIns="0" tIns="0" rIns="0" bIns="0" anchor="ctr" anchorCtr="0"/>
          <a:lstStyle>
            <a:lvl1pPr marL="457200" marR="0" lvl="0" indent="-228600" algn="l">
              <a:lnSpc>
                <a:spcPct val="90000"/>
              </a:lnSpc>
              <a:spcBef>
                <a:spcPts val="10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1pPr>
            <a:lvl2pPr marL="914400" marR="0" lvl="1"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L="1371600" marR="0" lvl="2"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L="1828800" marR="0" lvl="3"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L="2286000" marR="0" lvl="4"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ext Slide">
  <p:cSld name="Text Slide">
    <p:spTree>
      <p:nvGrpSpPr>
        <p:cNvPr id="1" name="Shape 478"/>
        <p:cNvGrpSpPr/>
        <p:nvPr/>
      </p:nvGrpSpPr>
      <p:grpSpPr>
        <a:xfrm>
          <a:off x="0" y="0"/>
          <a:ext cx="0" cy="0"/>
          <a:chOff x="0" y="0"/>
          <a:chExt cx="0" cy="0"/>
        </a:xfrm>
      </p:grpSpPr>
      <p:sp>
        <p:nvSpPr>
          <p:cNvPr id="479" name="Google Shape;479;p191"/>
          <p:cNvSpPr txBox="1">
            <a:spLocks noGrp="1"/>
          </p:cNvSpPr>
          <p:nvPr>
            <p:ph type="title"/>
          </p:nvPr>
        </p:nvSpPr>
        <p:spPr>
          <a:xfrm>
            <a:off x="755650" y="719791"/>
            <a:ext cx="7632600" cy="416400"/>
          </a:xfrm>
          <a:prstGeom prst="rect">
            <a:avLst/>
          </a:prstGeom>
          <a:noFill/>
          <a:ln>
            <a:noFill/>
          </a:ln>
        </p:spPr>
        <p:txBody>
          <a:bodyPr spcFirstLastPara="1" wrap="square" lIns="0" tIns="0" rIns="0" bIns="0" anchor="ctr" anchorCtr="0"/>
          <a:lstStyle>
            <a:lvl1pPr marR="0" lvl="0" algn="l">
              <a:lnSpc>
                <a:spcPct val="90000"/>
              </a:lnSpc>
              <a:spcBef>
                <a:spcPts val="0"/>
              </a:spcBef>
              <a:spcAft>
                <a:spcPts val="0"/>
              </a:spcAft>
              <a:buClr>
                <a:srgbClr val="414042"/>
              </a:buClr>
              <a:buSzPts val="2800"/>
              <a:buFont typeface="Arial"/>
              <a:buNone/>
              <a:defRPr sz="2800" b="1" i="0" u="none" strike="noStrike" cap="none">
                <a:solidFill>
                  <a:srgbClr val="414042"/>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480" name="Google Shape;480;p191"/>
          <p:cNvSpPr txBox="1">
            <a:spLocks noGrp="1"/>
          </p:cNvSpPr>
          <p:nvPr>
            <p:ph type="dt" idx="10"/>
          </p:nvPr>
        </p:nvSpPr>
        <p:spPr>
          <a:xfrm>
            <a:off x="2301785" y="4423895"/>
            <a:ext cx="1095600" cy="274500"/>
          </a:xfrm>
          <a:prstGeom prst="rect">
            <a:avLst/>
          </a:prstGeom>
          <a:noFill/>
          <a:ln>
            <a:noFill/>
          </a:ln>
        </p:spPr>
        <p:txBody>
          <a:bodyPr spcFirstLastPara="1" wrap="square" lIns="0" tIns="0" rIns="0" bIns="0" anchor="ctr" anchorCtr="0"/>
          <a:lstStyle>
            <a:lvl1pPr marR="0" lvl="0" algn="l">
              <a:lnSpc>
                <a:spcPct val="100000"/>
              </a:lnSpc>
              <a:spcBef>
                <a:spcPts val="0"/>
              </a:spcBef>
              <a:spcAft>
                <a:spcPts val="0"/>
              </a:spcAft>
              <a:buSzPts val="1400"/>
              <a:buNone/>
              <a:defRPr sz="1100" b="0" i="0" u="none" strike="noStrike" cap="none">
                <a:solidFill>
                  <a:srgbClr val="BFBFBF"/>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81" name="Google Shape;481;p191"/>
          <p:cNvSpPr txBox="1">
            <a:spLocks noGrp="1"/>
          </p:cNvSpPr>
          <p:nvPr>
            <p:ph type="ftr" idx="11"/>
          </p:nvPr>
        </p:nvSpPr>
        <p:spPr>
          <a:xfrm>
            <a:off x="3614873" y="4423895"/>
            <a:ext cx="4274400" cy="274500"/>
          </a:xfrm>
          <a:prstGeom prst="rect">
            <a:avLst/>
          </a:prstGeom>
          <a:noFill/>
          <a:ln>
            <a:noFill/>
          </a:ln>
        </p:spPr>
        <p:txBody>
          <a:bodyPr spcFirstLastPara="1" wrap="square" lIns="0" tIns="0" rIns="0" bIns="0" anchor="ctr" anchorCtr="0"/>
          <a:lstStyle>
            <a:lvl1pPr marR="0" lvl="0" algn="ctr">
              <a:lnSpc>
                <a:spcPct val="100000"/>
              </a:lnSpc>
              <a:spcBef>
                <a:spcPts val="0"/>
              </a:spcBef>
              <a:spcAft>
                <a:spcPts val="0"/>
              </a:spcAft>
              <a:buSzPts val="1400"/>
              <a:buNone/>
              <a:defRPr sz="1100" b="0" i="0" u="none" strike="noStrike" cap="none">
                <a:solidFill>
                  <a:srgbClr val="BFBFBF"/>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82" name="Google Shape;482;p191"/>
          <p:cNvSpPr txBox="1">
            <a:spLocks noGrp="1"/>
          </p:cNvSpPr>
          <p:nvPr>
            <p:ph type="sldNum" idx="12"/>
          </p:nvPr>
        </p:nvSpPr>
        <p:spPr>
          <a:xfrm>
            <a:off x="8088021" y="4423895"/>
            <a:ext cx="625500" cy="2745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83" name="Google Shape;483;p191"/>
          <p:cNvSpPr txBox="1">
            <a:spLocks noGrp="1"/>
          </p:cNvSpPr>
          <p:nvPr>
            <p:ph type="body" idx="1"/>
          </p:nvPr>
        </p:nvSpPr>
        <p:spPr>
          <a:xfrm>
            <a:off x="755650" y="1203325"/>
            <a:ext cx="7632600" cy="3221100"/>
          </a:xfrm>
          <a:prstGeom prst="rect">
            <a:avLst/>
          </a:prstGeom>
          <a:noFill/>
          <a:ln>
            <a:noFill/>
          </a:ln>
        </p:spPr>
        <p:txBody>
          <a:bodyPr spcFirstLastPara="1" wrap="square" lIns="0" tIns="0" rIns="0" bIns="0" anchor="ctr" anchorCtr="0"/>
          <a:lstStyle>
            <a:lvl1pPr marL="457200" marR="0" lvl="0" indent="-228600" algn="l">
              <a:lnSpc>
                <a:spcPct val="90000"/>
              </a:lnSpc>
              <a:spcBef>
                <a:spcPts val="1000"/>
              </a:spcBef>
              <a:spcAft>
                <a:spcPts val="0"/>
              </a:spcAft>
              <a:buClr>
                <a:srgbClr val="414042"/>
              </a:buClr>
              <a:buSzPts val="1400"/>
              <a:buFont typeface="Arial"/>
              <a:buNone/>
              <a:defRPr sz="1400" b="0" i="0" u="none" strike="noStrike" cap="none">
                <a:solidFill>
                  <a:srgbClr val="414042"/>
                </a:solidFill>
                <a:latin typeface="Arial"/>
                <a:ea typeface="Arial"/>
                <a:cs typeface="Arial"/>
                <a:sym typeface="Arial"/>
              </a:defRPr>
            </a:lvl1pPr>
            <a:lvl2pPr marL="914400" marR="0" lvl="1" indent="-228600" algn="l">
              <a:lnSpc>
                <a:spcPct val="90000"/>
              </a:lnSpc>
              <a:spcBef>
                <a:spcPts val="5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2pPr>
            <a:lvl3pPr marL="1371600" marR="0" lvl="2" indent="-228600" algn="l">
              <a:lnSpc>
                <a:spcPct val="90000"/>
              </a:lnSpc>
              <a:spcBef>
                <a:spcPts val="5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3pPr>
            <a:lvl4pPr marL="1828800" marR="0" lvl="3" indent="-228600" algn="l">
              <a:lnSpc>
                <a:spcPct val="90000"/>
              </a:lnSpc>
              <a:spcBef>
                <a:spcPts val="5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4pPr>
            <a:lvl5pPr marL="2286000" marR="0" lvl="4" indent="-228600" algn="l">
              <a:lnSpc>
                <a:spcPct val="90000"/>
              </a:lnSpc>
              <a:spcBef>
                <a:spcPts val="5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ext List Slide">
  <p:cSld name="Text List Slide">
    <p:spTree>
      <p:nvGrpSpPr>
        <p:cNvPr id="1" name="Shape 484"/>
        <p:cNvGrpSpPr/>
        <p:nvPr/>
      </p:nvGrpSpPr>
      <p:grpSpPr>
        <a:xfrm>
          <a:off x="0" y="0"/>
          <a:ext cx="0" cy="0"/>
          <a:chOff x="0" y="0"/>
          <a:chExt cx="0" cy="0"/>
        </a:xfrm>
      </p:grpSpPr>
      <p:sp>
        <p:nvSpPr>
          <p:cNvPr id="485" name="Google Shape;485;p192"/>
          <p:cNvSpPr txBox="1">
            <a:spLocks noGrp="1"/>
          </p:cNvSpPr>
          <p:nvPr>
            <p:ph type="title"/>
          </p:nvPr>
        </p:nvSpPr>
        <p:spPr>
          <a:xfrm>
            <a:off x="755650" y="719791"/>
            <a:ext cx="7632600" cy="416400"/>
          </a:xfrm>
          <a:prstGeom prst="rect">
            <a:avLst/>
          </a:prstGeom>
          <a:noFill/>
          <a:ln>
            <a:noFill/>
          </a:ln>
        </p:spPr>
        <p:txBody>
          <a:bodyPr spcFirstLastPara="1" wrap="square" lIns="0" tIns="0" rIns="0" bIns="0" anchor="ctr" anchorCtr="0"/>
          <a:lstStyle>
            <a:lvl1pPr marR="0" lvl="0" algn="l">
              <a:lnSpc>
                <a:spcPct val="90000"/>
              </a:lnSpc>
              <a:spcBef>
                <a:spcPts val="0"/>
              </a:spcBef>
              <a:spcAft>
                <a:spcPts val="0"/>
              </a:spcAft>
              <a:buClr>
                <a:srgbClr val="414042"/>
              </a:buClr>
              <a:buSzPts val="2800"/>
              <a:buFont typeface="Arial"/>
              <a:buNone/>
              <a:defRPr sz="2800" b="1" i="0" u="none" strike="noStrike" cap="none">
                <a:solidFill>
                  <a:srgbClr val="414042"/>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486" name="Google Shape;486;p192"/>
          <p:cNvSpPr txBox="1">
            <a:spLocks noGrp="1"/>
          </p:cNvSpPr>
          <p:nvPr>
            <p:ph type="dt" idx="10"/>
          </p:nvPr>
        </p:nvSpPr>
        <p:spPr>
          <a:xfrm>
            <a:off x="2301785" y="4423895"/>
            <a:ext cx="1095600" cy="274500"/>
          </a:xfrm>
          <a:prstGeom prst="rect">
            <a:avLst/>
          </a:prstGeom>
          <a:noFill/>
          <a:ln>
            <a:noFill/>
          </a:ln>
        </p:spPr>
        <p:txBody>
          <a:bodyPr spcFirstLastPara="1" wrap="square" lIns="0" tIns="0" rIns="0" bIns="0" anchor="ctr" anchorCtr="0"/>
          <a:lstStyle>
            <a:lvl1pPr marR="0" lvl="0" algn="l">
              <a:lnSpc>
                <a:spcPct val="100000"/>
              </a:lnSpc>
              <a:spcBef>
                <a:spcPts val="0"/>
              </a:spcBef>
              <a:spcAft>
                <a:spcPts val="0"/>
              </a:spcAft>
              <a:buSzPts val="1400"/>
              <a:buNone/>
              <a:defRPr sz="1100" b="0" i="0" u="none" strike="noStrike" cap="none">
                <a:solidFill>
                  <a:srgbClr val="BFBFBF"/>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87" name="Google Shape;487;p192"/>
          <p:cNvSpPr txBox="1">
            <a:spLocks noGrp="1"/>
          </p:cNvSpPr>
          <p:nvPr>
            <p:ph type="ftr" idx="11"/>
          </p:nvPr>
        </p:nvSpPr>
        <p:spPr>
          <a:xfrm>
            <a:off x="3614873" y="4423895"/>
            <a:ext cx="4274400" cy="274500"/>
          </a:xfrm>
          <a:prstGeom prst="rect">
            <a:avLst/>
          </a:prstGeom>
          <a:noFill/>
          <a:ln>
            <a:noFill/>
          </a:ln>
        </p:spPr>
        <p:txBody>
          <a:bodyPr spcFirstLastPara="1" wrap="square" lIns="0" tIns="0" rIns="0" bIns="0" anchor="ctr" anchorCtr="0"/>
          <a:lstStyle>
            <a:lvl1pPr marR="0" lvl="0" algn="ctr">
              <a:lnSpc>
                <a:spcPct val="100000"/>
              </a:lnSpc>
              <a:spcBef>
                <a:spcPts val="0"/>
              </a:spcBef>
              <a:spcAft>
                <a:spcPts val="0"/>
              </a:spcAft>
              <a:buSzPts val="1400"/>
              <a:buNone/>
              <a:defRPr sz="1100" b="0" i="0" u="none" strike="noStrike" cap="none">
                <a:solidFill>
                  <a:srgbClr val="BFBFBF"/>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88" name="Google Shape;488;p192"/>
          <p:cNvSpPr txBox="1">
            <a:spLocks noGrp="1"/>
          </p:cNvSpPr>
          <p:nvPr>
            <p:ph type="sldNum" idx="12"/>
          </p:nvPr>
        </p:nvSpPr>
        <p:spPr>
          <a:xfrm>
            <a:off x="8088021" y="4423895"/>
            <a:ext cx="625500" cy="2745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89" name="Google Shape;489;p192"/>
          <p:cNvSpPr txBox="1">
            <a:spLocks noGrp="1"/>
          </p:cNvSpPr>
          <p:nvPr>
            <p:ph type="body" idx="1"/>
          </p:nvPr>
        </p:nvSpPr>
        <p:spPr>
          <a:xfrm>
            <a:off x="755650" y="1203325"/>
            <a:ext cx="3640200" cy="3221100"/>
          </a:xfrm>
          <a:prstGeom prst="rect">
            <a:avLst/>
          </a:prstGeom>
          <a:noFill/>
          <a:ln>
            <a:noFill/>
          </a:ln>
        </p:spPr>
        <p:txBody>
          <a:bodyPr spcFirstLastPara="1" wrap="square" lIns="0" tIns="0" rIns="0" bIns="0" anchor="ctr" anchorCtr="0"/>
          <a:lstStyle>
            <a:lvl1pPr marL="457200" marR="0" lvl="0" indent="-228600" algn="l">
              <a:lnSpc>
                <a:spcPct val="150000"/>
              </a:lnSpc>
              <a:spcBef>
                <a:spcPts val="0"/>
              </a:spcBef>
              <a:spcAft>
                <a:spcPts val="0"/>
              </a:spcAft>
              <a:buClr>
                <a:srgbClr val="414042"/>
              </a:buClr>
              <a:buSzPts val="1400"/>
              <a:buFont typeface="Arial"/>
              <a:buNone/>
              <a:defRPr sz="1400" b="0" i="0" u="none" strike="noStrike" cap="none">
                <a:solidFill>
                  <a:srgbClr val="414042"/>
                </a:solidFill>
                <a:latin typeface="Arial"/>
                <a:ea typeface="Arial"/>
                <a:cs typeface="Arial"/>
                <a:sym typeface="Arial"/>
              </a:defRPr>
            </a:lvl1pPr>
            <a:lvl2pPr marL="914400" marR="0" lvl="1" indent="-228600" algn="l">
              <a:lnSpc>
                <a:spcPct val="150000"/>
              </a:lnSpc>
              <a:spcBef>
                <a:spcPts val="500"/>
              </a:spcBef>
              <a:spcAft>
                <a:spcPts val="0"/>
              </a:spcAft>
              <a:buClr>
                <a:srgbClr val="414042"/>
              </a:buClr>
              <a:buSzPts val="1400"/>
              <a:buFont typeface="Arial"/>
              <a:buNone/>
              <a:defRPr sz="1400" b="0" i="0" u="none" strike="noStrike" cap="none">
                <a:solidFill>
                  <a:srgbClr val="414042"/>
                </a:solidFill>
                <a:latin typeface="Arial"/>
                <a:ea typeface="Arial"/>
                <a:cs typeface="Arial"/>
                <a:sym typeface="Arial"/>
              </a:defRPr>
            </a:lvl2pPr>
            <a:lvl3pPr marL="1371600" marR="0" lvl="2" indent="-228600" algn="l">
              <a:lnSpc>
                <a:spcPct val="150000"/>
              </a:lnSpc>
              <a:spcBef>
                <a:spcPts val="500"/>
              </a:spcBef>
              <a:spcAft>
                <a:spcPts val="0"/>
              </a:spcAft>
              <a:buClr>
                <a:srgbClr val="414042"/>
              </a:buClr>
              <a:buSzPts val="1400"/>
              <a:buFont typeface="Arial"/>
              <a:buNone/>
              <a:defRPr sz="1400" b="0" i="0" u="none" strike="noStrike" cap="none">
                <a:solidFill>
                  <a:srgbClr val="414042"/>
                </a:solidFill>
                <a:latin typeface="Arial"/>
                <a:ea typeface="Arial"/>
                <a:cs typeface="Arial"/>
                <a:sym typeface="Arial"/>
              </a:defRPr>
            </a:lvl3pPr>
            <a:lvl4pPr marL="1828800" marR="0" lvl="3" indent="-228600" algn="l">
              <a:lnSpc>
                <a:spcPct val="150000"/>
              </a:lnSpc>
              <a:spcBef>
                <a:spcPts val="500"/>
              </a:spcBef>
              <a:spcAft>
                <a:spcPts val="0"/>
              </a:spcAft>
              <a:buClr>
                <a:srgbClr val="414042"/>
              </a:buClr>
              <a:buSzPts val="1400"/>
              <a:buFont typeface="Arial"/>
              <a:buNone/>
              <a:defRPr sz="1400" b="0" i="0" u="none" strike="noStrike" cap="none">
                <a:solidFill>
                  <a:srgbClr val="414042"/>
                </a:solidFill>
                <a:latin typeface="Arial"/>
                <a:ea typeface="Arial"/>
                <a:cs typeface="Arial"/>
                <a:sym typeface="Arial"/>
              </a:defRPr>
            </a:lvl4pPr>
            <a:lvl5pPr marL="2286000" marR="0" lvl="4" indent="-228600" algn="l">
              <a:lnSpc>
                <a:spcPct val="150000"/>
              </a:lnSpc>
              <a:spcBef>
                <a:spcPts val="500"/>
              </a:spcBef>
              <a:spcAft>
                <a:spcPts val="0"/>
              </a:spcAft>
              <a:buClr>
                <a:srgbClr val="414042"/>
              </a:buClr>
              <a:buSzPts val="1400"/>
              <a:buFont typeface="Arial"/>
              <a:buNone/>
              <a:defRPr sz="14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0" name="Google Shape;490;p192"/>
          <p:cNvSpPr txBox="1">
            <a:spLocks noGrp="1"/>
          </p:cNvSpPr>
          <p:nvPr>
            <p:ph type="body" idx="2"/>
          </p:nvPr>
        </p:nvSpPr>
        <p:spPr>
          <a:xfrm>
            <a:off x="4748169" y="1203325"/>
            <a:ext cx="3640200" cy="3221100"/>
          </a:xfrm>
          <a:prstGeom prst="rect">
            <a:avLst/>
          </a:prstGeom>
          <a:noFill/>
          <a:ln>
            <a:noFill/>
          </a:ln>
        </p:spPr>
        <p:txBody>
          <a:bodyPr spcFirstLastPara="1" wrap="square" lIns="0" tIns="0" rIns="0" bIns="0" anchor="ctr" anchorCtr="0"/>
          <a:lstStyle>
            <a:lvl1pPr marL="457200" marR="0" lvl="0" indent="-228600" algn="l">
              <a:lnSpc>
                <a:spcPct val="150000"/>
              </a:lnSpc>
              <a:spcBef>
                <a:spcPts val="0"/>
              </a:spcBef>
              <a:spcAft>
                <a:spcPts val="0"/>
              </a:spcAft>
              <a:buClr>
                <a:srgbClr val="414042"/>
              </a:buClr>
              <a:buSzPts val="1400"/>
              <a:buFont typeface="Arial"/>
              <a:buNone/>
              <a:defRPr sz="1400" b="0" i="0" u="none" strike="noStrike" cap="none">
                <a:solidFill>
                  <a:srgbClr val="414042"/>
                </a:solidFill>
                <a:latin typeface="Arial"/>
                <a:ea typeface="Arial"/>
                <a:cs typeface="Arial"/>
                <a:sym typeface="Arial"/>
              </a:defRPr>
            </a:lvl1pPr>
            <a:lvl2pPr marL="914400" marR="0" lvl="1" indent="-228600" algn="l">
              <a:lnSpc>
                <a:spcPct val="150000"/>
              </a:lnSpc>
              <a:spcBef>
                <a:spcPts val="500"/>
              </a:spcBef>
              <a:spcAft>
                <a:spcPts val="0"/>
              </a:spcAft>
              <a:buClr>
                <a:srgbClr val="414042"/>
              </a:buClr>
              <a:buSzPts val="1400"/>
              <a:buFont typeface="Arial"/>
              <a:buNone/>
              <a:defRPr sz="1400" b="0" i="0" u="none" strike="noStrike" cap="none">
                <a:solidFill>
                  <a:srgbClr val="414042"/>
                </a:solidFill>
                <a:latin typeface="Arial"/>
                <a:ea typeface="Arial"/>
                <a:cs typeface="Arial"/>
                <a:sym typeface="Arial"/>
              </a:defRPr>
            </a:lvl2pPr>
            <a:lvl3pPr marL="1371600" marR="0" lvl="2" indent="-228600" algn="l">
              <a:lnSpc>
                <a:spcPct val="150000"/>
              </a:lnSpc>
              <a:spcBef>
                <a:spcPts val="500"/>
              </a:spcBef>
              <a:spcAft>
                <a:spcPts val="0"/>
              </a:spcAft>
              <a:buClr>
                <a:srgbClr val="414042"/>
              </a:buClr>
              <a:buSzPts val="1400"/>
              <a:buFont typeface="Arial"/>
              <a:buNone/>
              <a:defRPr sz="1400" b="0" i="0" u="none" strike="noStrike" cap="none">
                <a:solidFill>
                  <a:srgbClr val="414042"/>
                </a:solidFill>
                <a:latin typeface="Arial"/>
                <a:ea typeface="Arial"/>
                <a:cs typeface="Arial"/>
                <a:sym typeface="Arial"/>
              </a:defRPr>
            </a:lvl3pPr>
            <a:lvl4pPr marL="1828800" marR="0" lvl="3" indent="-228600" algn="l">
              <a:lnSpc>
                <a:spcPct val="150000"/>
              </a:lnSpc>
              <a:spcBef>
                <a:spcPts val="500"/>
              </a:spcBef>
              <a:spcAft>
                <a:spcPts val="0"/>
              </a:spcAft>
              <a:buClr>
                <a:srgbClr val="414042"/>
              </a:buClr>
              <a:buSzPts val="1400"/>
              <a:buFont typeface="Arial"/>
              <a:buNone/>
              <a:defRPr sz="1400" b="0" i="0" u="none" strike="noStrike" cap="none">
                <a:solidFill>
                  <a:srgbClr val="414042"/>
                </a:solidFill>
                <a:latin typeface="Arial"/>
                <a:ea typeface="Arial"/>
                <a:cs typeface="Arial"/>
                <a:sym typeface="Arial"/>
              </a:defRPr>
            </a:lvl4pPr>
            <a:lvl5pPr marL="2286000" marR="0" lvl="4" indent="-228600" algn="l">
              <a:lnSpc>
                <a:spcPct val="150000"/>
              </a:lnSpc>
              <a:spcBef>
                <a:spcPts val="500"/>
              </a:spcBef>
              <a:spcAft>
                <a:spcPts val="0"/>
              </a:spcAft>
              <a:buClr>
                <a:srgbClr val="414042"/>
              </a:buClr>
              <a:buSzPts val="1400"/>
              <a:buFont typeface="Arial"/>
              <a:buNone/>
              <a:defRPr sz="14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Definitions Slide">
  <p:cSld name="Definitions Slide">
    <p:spTree>
      <p:nvGrpSpPr>
        <p:cNvPr id="1" name="Shape 491"/>
        <p:cNvGrpSpPr/>
        <p:nvPr/>
      </p:nvGrpSpPr>
      <p:grpSpPr>
        <a:xfrm>
          <a:off x="0" y="0"/>
          <a:ext cx="0" cy="0"/>
          <a:chOff x="0" y="0"/>
          <a:chExt cx="0" cy="0"/>
        </a:xfrm>
      </p:grpSpPr>
      <p:sp>
        <p:nvSpPr>
          <p:cNvPr id="492" name="Google Shape;492;p193"/>
          <p:cNvSpPr txBox="1">
            <a:spLocks noGrp="1"/>
          </p:cNvSpPr>
          <p:nvPr>
            <p:ph type="title"/>
          </p:nvPr>
        </p:nvSpPr>
        <p:spPr>
          <a:xfrm>
            <a:off x="755650" y="719791"/>
            <a:ext cx="7632600" cy="416400"/>
          </a:xfrm>
          <a:prstGeom prst="rect">
            <a:avLst/>
          </a:prstGeom>
          <a:noFill/>
          <a:ln>
            <a:noFill/>
          </a:ln>
        </p:spPr>
        <p:txBody>
          <a:bodyPr spcFirstLastPara="1" wrap="square" lIns="0" tIns="0" rIns="0" bIns="0" anchor="ctr" anchorCtr="0"/>
          <a:lstStyle>
            <a:lvl1pPr marR="0" lvl="0" algn="l">
              <a:lnSpc>
                <a:spcPct val="90000"/>
              </a:lnSpc>
              <a:spcBef>
                <a:spcPts val="0"/>
              </a:spcBef>
              <a:spcAft>
                <a:spcPts val="0"/>
              </a:spcAft>
              <a:buClr>
                <a:srgbClr val="414042"/>
              </a:buClr>
              <a:buSzPts val="2800"/>
              <a:buFont typeface="Arial"/>
              <a:buNone/>
              <a:defRPr sz="2800" b="1" i="0" u="none" strike="noStrike" cap="none">
                <a:solidFill>
                  <a:srgbClr val="414042"/>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493" name="Google Shape;493;p193"/>
          <p:cNvSpPr txBox="1">
            <a:spLocks noGrp="1"/>
          </p:cNvSpPr>
          <p:nvPr>
            <p:ph type="dt" idx="10"/>
          </p:nvPr>
        </p:nvSpPr>
        <p:spPr>
          <a:xfrm>
            <a:off x="2301785" y="4423895"/>
            <a:ext cx="1095600" cy="274500"/>
          </a:xfrm>
          <a:prstGeom prst="rect">
            <a:avLst/>
          </a:prstGeom>
          <a:noFill/>
          <a:ln>
            <a:noFill/>
          </a:ln>
        </p:spPr>
        <p:txBody>
          <a:bodyPr spcFirstLastPara="1" wrap="square" lIns="0" tIns="0" rIns="0" bIns="0" anchor="ctr" anchorCtr="0"/>
          <a:lstStyle>
            <a:lvl1pPr marR="0" lvl="0" algn="l">
              <a:lnSpc>
                <a:spcPct val="100000"/>
              </a:lnSpc>
              <a:spcBef>
                <a:spcPts val="0"/>
              </a:spcBef>
              <a:spcAft>
                <a:spcPts val="0"/>
              </a:spcAft>
              <a:buSzPts val="1400"/>
              <a:buNone/>
              <a:defRPr sz="1100" b="0" i="0" u="none" strike="noStrike" cap="none">
                <a:solidFill>
                  <a:srgbClr val="BFBFBF"/>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4" name="Google Shape;494;p193"/>
          <p:cNvSpPr txBox="1">
            <a:spLocks noGrp="1"/>
          </p:cNvSpPr>
          <p:nvPr>
            <p:ph type="ftr" idx="11"/>
          </p:nvPr>
        </p:nvSpPr>
        <p:spPr>
          <a:xfrm>
            <a:off x="3614873" y="4423895"/>
            <a:ext cx="4274400" cy="274500"/>
          </a:xfrm>
          <a:prstGeom prst="rect">
            <a:avLst/>
          </a:prstGeom>
          <a:noFill/>
          <a:ln>
            <a:noFill/>
          </a:ln>
        </p:spPr>
        <p:txBody>
          <a:bodyPr spcFirstLastPara="1" wrap="square" lIns="0" tIns="0" rIns="0" bIns="0" anchor="ctr" anchorCtr="0"/>
          <a:lstStyle>
            <a:lvl1pPr marR="0" lvl="0" algn="ctr">
              <a:lnSpc>
                <a:spcPct val="100000"/>
              </a:lnSpc>
              <a:spcBef>
                <a:spcPts val="0"/>
              </a:spcBef>
              <a:spcAft>
                <a:spcPts val="0"/>
              </a:spcAft>
              <a:buSzPts val="1400"/>
              <a:buNone/>
              <a:defRPr sz="1100" b="0" i="0" u="none" strike="noStrike" cap="none">
                <a:solidFill>
                  <a:srgbClr val="BFBFBF"/>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5" name="Google Shape;495;p193"/>
          <p:cNvSpPr txBox="1">
            <a:spLocks noGrp="1"/>
          </p:cNvSpPr>
          <p:nvPr>
            <p:ph type="sldNum" idx="12"/>
          </p:nvPr>
        </p:nvSpPr>
        <p:spPr>
          <a:xfrm>
            <a:off x="8088021" y="4423895"/>
            <a:ext cx="625500" cy="2745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96" name="Google Shape;496;p193"/>
          <p:cNvSpPr txBox="1">
            <a:spLocks noGrp="1"/>
          </p:cNvSpPr>
          <p:nvPr>
            <p:ph type="body" idx="1"/>
          </p:nvPr>
        </p:nvSpPr>
        <p:spPr>
          <a:xfrm>
            <a:off x="755650" y="1203325"/>
            <a:ext cx="2365200" cy="3221100"/>
          </a:xfrm>
          <a:prstGeom prst="rect">
            <a:avLst/>
          </a:prstGeom>
          <a:noFill/>
          <a:ln>
            <a:noFill/>
          </a:ln>
        </p:spPr>
        <p:txBody>
          <a:bodyPr spcFirstLastPara="1" wrap="square" lIns="0" tIns="0" rIns="0" bIns="0" anchor="ctr" anchorCtr="0"/>
          <a:lstStyle>
            <a:lvl1pPr marL="457200" marR="0" lvl="0" indent="-228600" algn="l">
              <a:lnSpc>
                <a:spcPct val="100000"/>
              </a:lnSpc>
              <a:spcBef>
                <a:spcPts val="0"/>
              </a:spcBef>
              <a:spcAft>
                <a:spcPts val="0"/>
              </a:spcAft>
              <a:buClr>
                <a:srgbClr val="414042"/>
              </a:buClr>
              <a:buSzPts val="1100"/>
              <a:buFont typeface="Arial"/>
              <a:buNone/>
              <a:defRPr sz="1100" b="0" i="0" u="none" strike="noStrike" cap="none">
                <a:solidFill>
                  <a:srgbClr val="414042"/>
                </a:solidFill>
                <a:latin typeface="Arial"/>
                <a:ea typeface="Arial"/>
                <a:cs typeface="Arial"/>
                <a:sym typeface="Arial"/>
              </a:defRPr>
            </a:lvl1pPr>
            <a:lvl2pPr marL="914400" marR="0" lvl="1" indent="-228600" algn="l">
              <a:lnSpc>
                <a:spcPct val="150000"/>
              </a:lnSpc>
              <a:spcBef>
                <a:spcPts val="500"/>
              </a:spcBef>
              <a:spcAft>
                <a:spcPts val="0"/>
              </a:spcAft>
              <a:buClr>
                <a:srgbClr val="414042"/>
              </a:buClr>
              <a:buSzPts val="1400"/>
              <a:buFont typeface="Arial"/>
              <a:buNone/>
              <a:defRPr sz="1400" b="0" i="0" u="none" strike="noStrike" cap="none">
                <a:solidFill>
                  <a:srgbClr val="414042"/>
                </a:solidFill>
                <a:latin typeface="Arial"/>
                <a:ea typeface="Arial"/>
                <a:cs typeface="Arial"/>
                <a:sym typeface="Arial"/>
              </a:defRPr>
            </a:lvl2pPr>
            <a:lvl3pPr marL="1371600" marR="0" lvl="2" indent="-228600" algn="l">
              <a:lnSpc>
                <a:spcPct val="150000"/>
              </a:lnSpc>
              <a:spcBef>
                <a:spcPts val="500"/>
              </a:spcBef>
              <a:spcAft>
                <a:spcPts val="0"/>
              </a:spcAft>
              <a:buClr>
                <a:srgbClr val="414042"/>
              </a:buClr>
              <a:buSzPts val="1400"/>
              <a:buFont typeface="Arial"/>
              <a:buNone/>
              <a:defRPr sz="1400" b="0" i="0" u="none" strike="noStrike" cap="none">
                <a:solidFill>
                  <a:srgbClr val="414042"/>
                </a:solidFill>
                <a:latin typeface="Arial"/>
                <a:ea typeface="Arial"/>
                <a:cs typeface="Arial"/>
                <a:sym typeface="Arial"/>
              </a:defRPr>
            </a:lvl3pPr>
            <a:lvl4pPr marL="1828800" marR="0" lvl="3" indent="-228600" algn="l">
              <a:lnSpc>
                <a:spcPct val="150000"/>
              </a:lnSpc>
              <a:spcBef>
                <a:spcPts val="500"/>
              </a:spcBef>
              <a:spcAft>
                <a:spcPts val="0"/>
              </a:spcAft>
              <a:buClr>
                <a:srgbClr val="414042"/>
              </a:buClr>
              <a:buSzPts val="1400"/>
              <a:buFont typeface="Arial"/>
              <a:buNone/>
              <a:defRPr sz="1400" b="0" i="0" u="none" strike="noStrike" cap="none">
                <a:solidFill>
                  <a:srgbClr val="414042"/>
                </a:solidFill>
                <a:latin typeface="Arial"/>
                <a:ea typeface="Arial"/>
                <a:cs typeface="Arial"/>
                <a:sym typeface="Arial"/>
              </a:defRPr>
            </a:lvl4pPr>
            <a:lvl5pPr marL="2286000" marR="0" lvl="4" indent="-228600" algn="l">
              <a:lnSpc>
                <a:spcPct val="150000"/>
              </a:lnSpc>
              <a:spcBef>
                <a:spcPts val="500"/>
              </a:spcBef>
              <a:spcAft>
                <a:spcPts val="0"/>
              </a:spcAft>
              <a:buClr>
                <a:srgbClr val="414042"/>
              </a:buClr>
              <a:buSzPts val="1400"/>
              <a:buFont typeface="Arial"/>
              <a:buNone/>
              <a:defRPr sz="14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7" name="Google Shape;497;p193"/>
          <p:cNvSpPr txBox="1">
            <a:spLocks noGrp="1"/>
          </p:cNvSpPr>
          <p:nvPr>
            <p:ph type="body" idx="2"/>
          </p:nvPr>
        </p:nvSpPr>
        <p:spPr>
          <a:xfrm>
            <a:off x="6023295" y="1203325"/>
            <a:ext cx="2365200" cy="3221100"/>
          </a:xfrm>
          <a:prstGeom prst="rect">
            <a:avLst/>
          </a:prstGeom>
          <a:noFill/>
          <a:ln>
            <a:noFill/>
          </a:ln>
        </p:spPr>
        <p:txBody>
          <a:bodyPr spcFirstLastPara="1" wrap="square" lIns="0" tIns="0" rIns="0" bIns="0" anchor="ctr" anchorCtr="0"/>
          <a:lstStyle>
            <a:lvl1pPr marL="457200" marR="0" lvl="0" indent="-228600" algn="l">
              <a:lnSpc>
                <a:spcPct val="100000"/>
              </a:lnSpc>
              <a:spcBef>
                <a:spcPts val="0"/>
              </a:spcBef>
              <a:spcAft>
                <a:spcPts val="0"/>
              </a:spcAft>
              <a:buClr>
                <a:srgbClr val="414042"/>
              </a:buClr>
              <a:buSzPts val="1100"/>
              <a:buFont typeface="Arial"/>
              <a:buNone/>
              <a:defRPr sz="1100" b="0" i="0" u="none" strike="noStrike" cap="none">
                <a:solidFill>
                  <a:srgbClr val="414042"/>
                </a:solidFill>
                <a:latin typeface="Arial"/>
                <a:ea typeface="Arial"/>
                <a:cs typeface="Arial"/>
                <a:sym typeface="Arial"/>
              </a:defRPr>
            </a:lvl1pPr>
            <a:lvl2pPr marL="914400" marR="0" lvl="1" indent="-228600" algn="l">
              <a:lnSpc>
                <a:spcPct val="150000"/>
              </a:lnSpc>
              <a:spcBef>
                <a:spcPts val="500"/>
              </a:spcBef>
              <a:spcAft>
                <a:spcPts val="0"/>
              </a:spcAft>
              <a:buClr>
                <a:srgbClr val="414042"/>
              </a:buClr>
              <a:buSzPts val="1400"/>
              <a:buFont typeface="Arial"/>
              <a:buNone/>
              <a:defRPr sz="1400" b="0" i="0" u="none" strike="noStrike" cap="none">
                <a:solidFill>
                  <a:srgbClr val="414042"/>
                </a:solidFill>
                <a:latin typeface="Arial"/>
                <a:ea typeface="Arial"/>
                <a:cs typeface="Arial"/>
                <a:sym typeface="Arial"/>
              </a:defRPr>
            </a:lvl2pPr>
            <a:lvl3pPr marL="1371600" marR="0" lvl="2" indent="-228600" algn="l">
              <a:lnSpc>
                <a:spcPct val="150000"/>
              </a:lnSpc>
              <a:spcBef>
                <a:spcPts val="500"/>
              </a:spcBef>
              <a:spcAft>
                <a:spcPts val="0"/>
              </a:spcAft>
              <a:buClr>
                <a:srgbClr val="414042"/>
              </a:buClr>
              <a:buSzPts val="1400"/>
              <a:buFont typeface="Arial"/>
              <a:buNone/>
              <a:defRPr sz="1400" b="0" i="0" u="none" strike="noStrike" cap="none">
                <a:solidFill>
                  <a:srgbClr val="414042"/>
                </a:solidFill>
                <a:latin typeface="Arial"/>
                <a:ea typeface="Arial"/>
                <a:cs typeface="Arial"/>
                <a:sym typeface="Arial"/>
              </a:defRPr>
            </a:lvl3pPr>
            <a:lvl4pPr marL="1828800" marR="0" lvl="3" indent="-228600" algn="l">
              <a:lnSpc>
                <a:spcPct val="150000"/>
              </a:lnSpc>
              <a:spcBef>
                <a:spcPts val="500"/>
              </a:spcBef>
              <a:spcAft>
                <a:spcPts val="0"/>
              </a:spcAft>
              <a:buClr>
                <a:srgbClr val="414042"/>
              </a:buClr>
              <a:buSzPts val="1400"/>
              <a:buFont typeface="Arial"/>
              <a:buNone/>
              <a:defRPr sz="1400" b="0" i="0" u="none" strike="noStrike" cap="none">
                <a:solidFill>
                  <a:srgbClr val="414042"/>
                </a:solidFill>
                <a:latin typeface="Arial"/>
                <a:ea typeface="Arial"/>
                <a:cs typeface="Arial"/>
                <a:sym typeface="Arial"/>
              </a:defRPr>
            </a:lvl4pPr>
            <a:lvl5pPr marL="2286000" marR="0" lvl="4" indent="-228600" algn="l">
              <a:lnSpc>
                <a:spcPct val="150000"/>
              </a:lnSpc>
              <a:spcBef>
                <a:spcPts val="500"/>
              </a:spcBef>
              <a:spcAft>
                <a:spcPts val="0"/>
              </a:spcAft>
              <a:buClr>
                <a:srgbClr val="414042"/>
              </a:buClr>
              <a:buSzPts val="1400"/>
              <a:buFont typeface="Arial"/>
              <a:buNone/>
              <a:defRPr sz="14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8" name="Google Shape;498;p193"/>
          <p:cNvSpPr txBox="1">
            <a:spLocks noGrp="1"/>
          </p:cNvSpPr>
          <p:nvPr>
            <p:ph type="body" idx="3"/>
          </p:nvPr>
        </p:nvSpPr>
        <p:spPr>
          <a:xfrm>
            <a:off x="3397541" y="1203325"/>
            <a:ext cx="2365200" cy="3221100"/>
          </a:xfrm>
          <a:prstGeom prst="rect">
            <a:avLst/>
          </a:prstGeom>
          <a:noFill/>
          <a:ln>
            <a:noFill/>
          </a:ln>
        </p:spPr>
        <p:txBody>
          <a:bodyPr spcFirstLastPara="1" wrap="square" lIns="0" tIns="0" rIns="0" bIns="0" anchor="ctr" anchorCtr="0"/>
          <a:lstStyle>
            <a:lvl1pPr marL="457200" marR="0" lvl="0" indent="-228600" algn="l">
              <a:lnSpc>
                <a:spcPct val="100000"/>
              </a:lnSpc>
              <a:spcBef>
                <a:spcPts val="0"/>
              </a:spcBef>
              <a:spcAft>
                <a:spcPts val="0"/>
              </a:spcAft>
              <a:buClr>
                <a:srgbClr val="414042"/>
              </a:buClr>
              <a:buSzPts val="1100"/>
              <a:buFont typeface="Arial"/>
              <a:buNone/>
              <a:defRPr sz="1100" b="0" i="0" u="none" strike="noStrike" cap="none">
                <a:solidFill>
                  <a:srgbClr val="414042"/>
                </a:solidFill>
                <a:latin typeface="Arial"/>
                <a:ea typeface="Arial"/>
                <a:cs typeface="Arial"/>
                <a:sym typeface="Arial"/>
              </a:defRPr>
            </a:lvl1pPr>
            <a:lvl2pPr marL="914400" marR="0" lvl="1" indent="-228600" algn="l">
              <a:lnSpc>
                <a:spcPct val="150000"/>
              </a:lnSpc>
              <a:spcBef>
                <a:spcPts val="500"/>
              </a:spcBef>
              <a:spcAft>
                <a:spcPts val="0"/>
              </a:spcAft>
              <a:buClr>
                <a:srgbClr val="414042"/>
              </a:buClr>
              <a:buSzPts val="1400"/>
              <a:buFont typeface="Arial"/>
              <a:buNone/>
              <a:defRPr sz="1400" b="0" i="0" u="none" strike="noStrike" cap="none">
                <a:solidFill>
                  <a:srgbClr val="414042"/>
                </a:solidFill>
                <a:latin typeface="Arial"/>
                <a:ea typeface="Arial"/>
                <a:cs typeface="Arial"/>
                <a:sym typeface="Arial"/>
              </a:defRPr>
            </a:lvl2pPr>
            <a:lvl3pPr marL="1371600" marR="0" lvl="2" indent="-228600" algn="l">
              <a:lnSpc>
                <a:spcPct val="150000"/>
              </a:lnSpc>
              <a:spcBef>
                <a:spcPts val="500"/>
              </a:spcBef>
              <a:spcAft>
                <a:spcPts val="0"/>
              </a:spcAft>
              <a:buClr>
                <a:srgbClr val="414042"/>
              </a:buClr>
              <a:buSzPts val="1400"/>
              <a:buFont typeface="Arial"/>
              <a:buNone/>
              <a:defRPr sz="1400" b="0" i="0" u="none" strike="noStrike" cap="none">
                <a:solidFill>
                  <a:srgbClr val="414042"/>
                </a:solidFill>
                <a:latin typeface="Arial"/>
                <a:ea typeface="Arial"/>
                <a:cs typeface="Arial"/>
                <a:sym typeface="Arial"/>
              </a:defRPr>
            </a:lvl3pPr>
            <a:lvl4pPr marL="1828800" marR="0" lvl="3" indent="-228600" algn="l">
              <a:lnSpc>
                <a:spcPct val="150000"/>
              </a:lnSpc>
              <a:spcBef>
                <a:spcPts val="500"/>
              </a:spcBef>
              <a:spcAft>
                <a:spcPts val="0"/>
              </a:spcAft>
              <a:buClr>
                <a:srgbClr val="414042"/>
              </a:buClr>
              <a:buSzPts val="1400"/>
              <a:buFont typeface="Arial"/>
              <a:buNone/>
              <a:defRPr sz="1400" b="0" i="0" u="none" strike="noStrike" cap="none">
                <a:solidFill>
                  <a:srgbClr val="414042"/>
                </a:solidFill>
                <a:latin typeface="Arial"/>
                <a:ea typeface="Arial"/>
                <a:cs typeface="Arial"/>
                <a:sym typeface="Arial"/>
              </a:defRPr>
            </a:lvl4pPr>
            <a:lvl5pPr marL="2286000" marR="0" lvl="4" indent="-228600" algn="l">
              <a:lnSpc>
                <a:spcPct val="150000"/>
              </a:lnSpc>
              <a:spcBef>
                <a:spcPts val="500"/>
              </a:spcBef>
              <a:spcAft>
                <a:spcPts val="0"/>
              </a:spcAft>
              <a:buClr>
                <a:srgbClr val="414042"/>
              </a:buClr>
              <a:buSzPts val="1400"/>
              <a:buFont typeface="Arial"/>
              <a:buNone/>
              <a:defRPr sz="14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1. Purple - Blank" type="tx">
  <p:cSld name="TITLE_AND_BODY">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63"/>
          <p:cNvSpPr txBox="1">
            <a:spLocks noGrp="1"/>
          </p:cNvSpPr>
          <p:nvPr>
            <p:ph type="sldNum" idx="12"/>
          </p:nvPr>
        </p:nvSpPr>
        <p:spPr>
          <a:xfrm>
            <a:off x="4419600" y="4629150"/>
            <a:ext cx="2133600" cy="276226"/>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Biography Slide">
  <p:cSld name="Biography Slide">
    <p:spTree>
      <p:nvGrpSpPr>
        <p:cNvPr id="1" name="Shape 499"/>
        <p:cNvGrpSpPr/>
        <p:nvPr/>
      </p:nvGrpSpPr>
      <p:grpSpPr>
        <a:xfrm>
          <a:off x="0" y="0"/>
          <a:ext cx="0" cy="0"/>
          <a:chOff x="0" y="0"/>
          <a:chExt cx="0" cy="0"/>
        </a:xfrm>
      </p:grpSpPr>
      <p:sp>
        <p:nvSpPr>
          <p:cNvPr id="500" name="Google Shape;500;p194"/>
          <p:cNvSpPr txBox="1">
            <a:spLocks noGrp="1"/>
          </p:cNvSpPr>
          <p:nvPr>
            <p:ph type="dt" idx="10"/>
          </p:nvPr>
        </p:nvSpPr>
        <p:spPr>
          <a:xfrm>
            <a:off x="2301785" y="4423895"/>
            <a:ext cx="1095600" cy="274500"/>
          </a:xfrm>
          <a:prstGeom prst="rect">
            <a:avLst/>
          </a:prstGeom>
          <a:noFill/>
          <a:ln>
            <a:noFill/>
          </a:ln>
        </p:spPr>
        <p:txBody>
          <a:bodyPr spcFirstLastPara="1" wrap="square" lIns="0" tIns="0" rIns="0" bIns="0" anchor="ctr" anchorCtr="0"/>
          <a:lstStyle>
            <a:lvl1pPr marR="0" lvl="0" algn="l">
              <a:lnSpc>
                <a:spcPct val="100000"/>
              </a:lnSpc>
              <a:spcBef>
                <a:spcPts val="0"/>
              </a:spcBef>
              <a:spcAft>
                <a:spcPts val="0"/>
              </a:spcAft>
              <a:buSzPts val="1400"/>
              <a:buNone/>
              <a:defRPr sz="1100" b="0" i="0" u="none" strike="noStrike" cap="none">
                <a:solidFill>
                  <a:srgbClr val="BFBFBF"/>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1" name="Google Shape;501;p194"/>
          <p:cNvSpPr txBox="1">
            <a:spLocks noGrp="1"/>
          </p:cNvSpPr>
          <p:nvPr>
            <p:ph type="ftr" idx="11"/>
          </p:nvPr>
        </p:nvSpPr>
        <p:spPr>
          <a:xfrm>
            <a:off x="3614873" y="4423895"/>
            <a:ext cx="4274400" cy="274500"/>
          </a:xfrm>
          <a:prstGeom prst="rect">
            <a:avLst/>
          </a:prstGeom>
          <a:noFill/>
          <a:ln>
            <a:noFill/>
          </a:ln>
        </p:spPr>
        <p:txBody>
          <a:bodyPr spcFirstLastPara="1" wrap="square" lIns="0" tIns="0" rIns="0" bIns="0" anchor="ctr" anchorCtr="0"/>
          <a:lstStyle>
            <a:lvl1pPr marR="0" lvl="0" algn="ctr">
              <a:lnSpc>
                <a:spcPct val="100000"/>
              </a:lnSpc>
              <a:spcBef>
                <a:spcPts val="0"/>
              </a:spcBef>
              <a:spcAft>
                <a:spcPts val="0"/>
              </a:spcAft>
              <a:buSzPts val="1400"/>
              <a:buNone/>
              <a:defRPr sz="1100" b="0" i="0" u="none" strike="noStrike" cap="none">
                <a:solidFill>
                  <a:srgbClr val="BFBFBF"/>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2" name="Google Shape;502;p194"/>
          <p:cNvSpPr txBox="1">
            <a:spLocks noGrp="1"/>
          </p:cNvSpPr>
          <p:nvPr>
            <p:ph type="sldNum" idx="12"/>
          </p:nvPr>
        </p:nvSpPr>
        <p:spPr>
          <a:xfrm>
            <a:off x="8088021" y="4423895"/>
            <a:ext cx="625500" cy="2745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503" name="Google Shape;503;p194"/>
          <p:cNvPicPr preferRelativeResize="0"/>
          <p:nvPr/>
        </p:nvPicPr>
        <p:blipFill rotWithShape="1">
          <a:blip r:embed="rId2">
            <a:alphaModFix/>
          </a:blip>
          <a:srcRect l="159" t="30919" r="159"/>
          <a:stretch/>
        </p:blipFill>
        <p:spPr>
          <a:xfrm>
            <a:off x="4009675" y="-1"/>
            <a:ext cx="1124651" cy="1896726"/>
          </a:xfrm>
          <a:prstGeom prst="rect">
            <a:avLst/>
          </a:prstGeom>
          <a:noFill/>
          <a:ln>
            <a:noFill/>
          </a:ln>
        </p:spPr>
      </p:pic>
      <p:sp>
        <p:nvSpPr>
          <p:cNvPr id="504" name="Google Shape;504;p194"/>
          <p:cNvSpPr txBox="1">
            <a:spLocks noGrp="1"/>
          </p:cNvSpPr>
          <p:nvPr>
            <p:ph type="body" idx="1"/>
          </p:nvPr>
        </p:nvSpPr>
        <p:spPr>
          <a:xfrm>
            <a:off x="755650" y="2163763"/>
            <a:ext cx="7632600" cy="327000"/>
          </a:xfrm>
          <a:prstGeom prst="rect">
            <a:avLst/>
          </a:prstGeom>
          <a:noFill/>
          <a:ln>
            <a:noFill/>
          </a:ln>
        </p:spPr>
        <p:txBody>
          <a:bodyPr spcFirstLastPara="1" wrap="square" lIns="0" tIns="0" rIns="0" bIns="0" anchor="ctr" anchorCtr="0"/>
          <a:lstStyle>
            <a:lvl1pPr marL="457200" marR="0" lvl="0" indent="-228600" algn="ctr">
              <a:lnSpc>
                <a:spcPct val="90000"/>
              </a:lnSpc>
              <a:spcBef>
                <a:spcPts val="1000"/>
              </a:spcBef>
              <a:spcAft>
                <a:spcPts val="0"/>
              </a:spcAft>
              <a:buClr>
                <a:srgbClr val="414042"/>
              </a:buClr>
              <a:buSzPts val="2800"/>
              <a:buFont typeface="Arial"/>
              <a:buNone/>
              <a:defRPr sz="2800" b="1" i="0" u="none" strike="noStrike" cap="none">
                <a:solidFill>
                  <a:srgbClr val="414042"/>
                </a:solidFill>
                <a:latin typeface="Arial"/>
                <a:ea typeface="Arial"/>
                <a:cs typeface="Arial"/>
                <a:sym typeface="Arial"/>
              </a:defRPr>
            </a:lvl1pPr>
            <a:lvl2pPr marL="914400" marR="0" lvl="1" indent="-228600" algn="ctr">
              <a:lnSpc>
                <a:spcPct val="90000"/>
              </a:lnSpc>
              <a:spcBef>
                <a:spcPts val="5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2pPr>
            <a:lvl3pPr marL="1371600" marR="0" lvl="2" indent="-228600" algn="ctr">
              <a:lnSpc>
                <a:spcPct val="90000"/>
              </a:lnSpc>
              <a:spcBef>
                <a:spcPts val="5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3pPr>
            <a:lvl4pPr marL="1828800" marR="0" lvl="3" indent="-228600" algn="ctr">
              <a:lnSpc>
                <a:spcPct val="90000"/>
              </a:lnSpc>
              <a:spcBef>
                <a:spcPts val="5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4pPr>
            <a:lvl5pPr marL="2286000" marR="0" lvl="4" indent="-228600" algn="ctr">
              <a:lnSpc>
                <a:spcPct val="90000"/>
              </a:lnSpc>
              <a:spcBef>
                <a:spcPts val="5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05" name="Google Shape;505;p194"/>
          <p:cNvSpPr txBox="1">
            <a:spLocks noGrp="1"/>
          </p:cNvSpPr>
          <p:nvPr>
            <p:ph type="body" idx="2"/>
          </p:nvPr>
        </p:nvSpPr>
        <p:spPr>
          <a:xfrm>
            <a:off x="755650" y="2602523"/>
            <a:ext cx="7645500" cy="1806000"/>
          </a:xfrm>
          <a:prstGeom prst="rect">
            <a:avLst/>
          </a:prstGeom>
          <a:noFill/>
          <a:ln>
            <a:noFill/>
          </a:ln>
        </p:spPr>
        <p:txBody>
          <a:bodyPr spcFirstLastPara="1" wrap="square" lIns="0" tIns="0" rIns="0" bIns="0" anchor="t" anchorCtr="0"/>
          <a:lstStyle>
            <a:lvl1pPr marL="457200" marR="0" lvl="0" indent="-228600" algn="ctr">
              <a:lnSpc>
                <a:spcPct val="90000"/>
              </a:lnSpc>
              <a:spcBef>
                <a:spcPts val="1000"/>
              </a:spcBef>
              <a:spcAft>
                <a:spcPts val="0"/>
              </a:spcAft>
              <a:buClr>
                <a:srgbClr val="414042"/>
              </a:buClr>
              <a:buSzPts val="1400"/>
              <a:buFont typeface="Arial"/>
              <a:buNone/>
              <a:defRPr sz="1400" b="0" i="0" u="none" strike="noStrike" cap="none">
                <a:solidFill>
                  <a:srgbClr val="414042"/>
                </a:solidFill>
                <a:latin typeface="Arial"/>
                <a:ea typeface="Arial"/>
                <a:cs typeface="Arial"/>
                <a:sym typeface="Arial"/>
              </a:defRPr>
            </a:lvl1pPr>
            <a:lvl2pPr marL="914400" marR="0" lvl="1" indent="-228600" algn="ctr">
              <a:lnSpc>
                <a:spcPct val="90000"/>
              </a:lnSpc>
              <a:spcBef>
                <a:spcPts val="500"/>
              </a:spcBef>
              <a:spcAft>
                <a:spcPts val="0"/>
              </a:spcAft>
              <a:buClr>
                <a:srgbClr val="414042"/>
              </a:buClr>
              <a:buSzPts val="1400"/>
              <a:buFont typeface="Arial"/>
              <a:buNone/>
              <a:defRPr sz="1400" b="0" i="0" u="none" strike="noStrike" cap="none">
                <a:solidFill>
                  <a:srgbClr val="414042"/>
                </a:solidFill>
                <a:latin typeface="Arial"/>
                <a:ea typeface="Arial"/>
                <a:cs typeface="Arial"/>
                <a:sym typeface="Arial"/>
              </a:defRPr>
            </a:lvl2pPr>
            <a:lvl3pPr marL="1371600" marR="0" lvl="2" indent="-228600" algn="ctr">
              <a:lnSpc>
                <a:spcPct val="90000"/>
              </a:lnSpc>
              <a:spcBef>
                <a:spcPts val="500"/>
              </a:spcBef>
              <a:spcAft>
                <a:spcPts val="0"/>
              </a:spcAft>
              <a:buClr>
                <a:srgbClr val="414042"/>
              </a:buClr>
              <a:buSzPts val="1400"/>
              <a:buFont typeface="Arial"/>
              <a:buNone/>
              <a:defRPr sz="1400" b="0" i="0" u="none" strike="noStrike" cap="none">
                <a:solidFill>
                  <a:srgbClr val="414042"/>
                </a:solidFill>
                <a:latin typeface="Arial"/>
                <a:ea typeface="Arial"/>
                <a:cs typeface="Arial"/>
                <a:sym typeface="Arial"/>
              </a:defRPr>
            </a:lvl3pPr>
            <a:lvl4pPr marL="1828800" marR="0" lvl="3" indent="-228600" algn="ctr">
              <a:lnSpc>
                <a:spcPct val="90000"/>
              </a:lnSpc>
              <a:spcBef>
                <a:spcPts val="500"/>
              </a:spcBef>
              <a:spcAft>
                <a:spcPts val="0"/>
              </a:spcAft>
              <a:buClr>
                <a:srgbClr val="414042"/>
              </a:buClr>
              <a:buSzPts val="1400"/>
              <a:buFont typeface="Arial"/>
              <a:buNone/>
              <a:defRPr sz="1400" b="0" i="0" u="none" strike="noStrike" cap="none">
                <a:solidFill>
                  <a:srgbClr val="414042"/>
                </a:solidFill>
                <a:latin typeface="Arial"/>
                <a:ea typeface="Arial"/>
                <a:cs typeface="Arial"/>
                <a:sym typeface="Arial"/>
              </a:defRPr>
            </a:lvl4pPr>
            <a:lvl5pPr marL="2286000" marR="0" lvl="4" indent="-228600" algn="ctr">
              <a:lnSpc>
                <a:spcPct val="90000"/>
              </a:lnSpc>
              <a:spcBef>
                <a:spcPts val="500"/>
              </a:spcBef>
              <a:spcAft>
                <a:spcPts val="0"/>
              </a:spcAft>
              <a:buClr>
                <a:srgbClr val="414042"/>
              </a:buClr>
              <a:buSzPts val="1400"/>
              <a:buFont typeface="Arial"/>
              <a:buNone/>
              <a:defRPr sz="14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06" name="Google Shape;506;p194"/>
          <p:cNvSpPr>
            <a:spLocks noGrp="1"/>
          </p:cNvSpPr>
          <p:nvPr>
            <p:ph type="pic" idx="3"/>
          </p:nvPr>
        </p:nvSpPr>
        <p:spPr>
          <a:xfrm>
            <a:off x="4093203" y="853600"/>
            <a:ext cx="957600" cy="959100"/>
          </a:xfrm>
          <a:prstGeom prst="ellipse">
            <a:avLst/>
          </a:prstGeom>
          <a:noFill/>
          <a:ln>
            <a:noFill/>
          </a:ln>
        </p:spPr>
        <p:txBody>
          <a:bodyPr spcFirstLastPara="1" wrap="square" lIns="0" tIns="0" rIns="0" bIns="0" anchor="ctr" anchorCtr="0"/>
          <a:lstStyle>
            <a:lvl1pPr marR="0" lvl="0" algn="ctr" rtl="0">
              <a:lnSpc>
                <a:spcPct val="90000"/>
              </a:lnSpc>
              <a:spcBef>
                <a:spcPts val="1000"/>
              </a:spcBef>
              <a:spcAft>
                <a:spcPts val="0"/>
              </a:spcAft>
              <a:buClr>
                <a:srgbClr val="414042"/>
              </a:buClr>
              <a:buSzPts val="1100"/>
              <a:buFont typeface="Arial"/>
              <a:buNone/>
              <a:defRPr sz="11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2-Up Biography Slide">
  <p:cSld name="2-Up Biography Slide">
    <p:spTree>
      <p:nvGrpSpPr>
        <p:cNvPr id="1" name="Shape 507"/>
        <p:cNvGrpSpPr/>
        <p:nvPr/>
      </p:nvGrpSpPr>
      <p:grpSpPr>
        <a:xfrm>
          <a:off x="0" y="0"/>
          <a:ext cx="0" cy="0"/>
          <a:chOff x="0" y="0"/>
          <a:chExt cx="0" cy="0"/>
        </a:xfrm>
      </p:grpSpPr>
      <p:sp>
        <p:nvSpPr>
          <p:cNvPr id="508" name="Google Shape;508;p195"/>
          <p:cNvSpPr txBox="1">
            <a:spLocks noGrp="1"/>
          </p:cNvSpPr>
          <p:nvPr>
            <p:ph type="dt" idx="10"/>
          </p:nvPr>
        </p:nvSpPr>
        <p:spPr>
          <a:xfrm>
            <a:off x="2301785" y="4423895"/>
            <a:ext cx="1095600" cy="274500"/>
          </a:xfrm>
          <a:prstGeom prst="rect">
            <a:avLst/>
          </a:prstGeom>
          <a:noFill/>
          <a:ln>
            <a:noFill/>
          </a:ln>
        </p:spPr>
        <p:txBody>
          <a:bodyPr spcFirstLastPara="1" wrap="square" lIns="0" tIns="0" rIns="0" bIns="0" anchor="ctr" anchorCtr="0"/>
          <a:lstStyle>
            <a:lvl1pPr marR="0" lvl="0" algn="l">
              <a:lnSpc>
                <a:spcPct val="100000"/>
              </a:lnSpc>
              <a:spcBef>
                <a:spcPts val="0"/>
              </a:spcBef>
              <a:spcAft>
                <a:spcPts val="0"/>
              </a:spcAft>
              <a:buSzPts val="1400"/>
              <a:buNone/>
              <a:defRPr sz="1100" b="0" i="0" u="none" strike="noStrike" cap="none">
                <a:solidFill>
                  <a:srgbClr val="BFBFBF"/>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9" name="Google Shape;509;p195"/>
          <p:cNvSpPr txBox="1">
            <a:spLocks noGrp="1"/>
          </p:cNvSpPr>
          <p:nvPr>
            <p:ph type="ftr" idx="11"/>
          </p:nvPr>
        </p:nvSpPr>
        <p:spPr>
          <a:xfrm>
            <a:off x="3614873" y="4423895"/>
            <a:ext cx="4274400" cy="274500"/>
          </a:xfrm>
          <a:prstGeom prst="rect">
            <a:avLst/>
          </a:prstGeom>
          <a:noFill/>
          <a:ln>
            <a:noFill/>
          </a:ln>
        </p:spPr>
        <p:txBody>
          <a:bodyPr spcFirstLastPara="1" wrap="square" lIns="0" tIns="0" rIns="0" bIns="0" anchor="ctr" anchorCtr="0"/>
          <a:lstStyle>
            <a:lvl1pPr marR="0" lvl="0" algn="ctr">
              <a:lnSpc>
                <a:spcPct val="100000"/>
              </a:lnSpc>
              <a:spcBef>
                <a:spcPts val="0"/>
              </a:spcBef>
              <a:spcAft>
                <a:spcPts val="0"/>
              </a:spcAft>
              <a:buSzPts val="1400"/>
              <a:buNone/>
              <a:defRPr sz="1100" b="0" i="0" u="none" strike="noStrike" cap="none">
                <a:solidFill>
                  <a:srgbClr val="BFBFBF"/>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10" name="Google Shape;510;p195"/>
          <p:cNvSpPr txBox="1">
            <a:spLocks noGrp="1"/>
          </p:cNvSpPr>
          <p:nvPr>
            <p:ph type="sldNum" idx="12"/>
          </p:nvPr>
        </p:nvSpPr>
        <p:spPr>
          <a:xfrm>
            <a:off x="8088021" y="4423895"/>
            <a:ext cx="625500" cy="2745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511" name="Google Shape;511;p195"/>
          <p:cNvPicPr preferRelativeResize="0"/>
          <p:nvPr/>
        </p:nvPicPr>
        <p:blipFill rotWithShape="1">
          <a:blip r:embed="rId2">
            <a:alphaModFix/>
          </a:blip>
          <a:srcRect l="159" t="30919" r="159"/>
          <a:stretch/>
        </p:blipFill>
        <p:spPr>
          <a:xfrm>
            <a:off x="2031789" y="-1"/>
            <a:ext cx="1124651" cy="1896726"/>
          </a:xfrm>
          <a:prstGeom prst="rect">
            <a:avLst/>
          </a:prstGeom>
          <a:noFill/>
          <a:ln>
            <a:noFill/>
          </a:ln>
        </p:spPr>
      </p:pic>
      <p:sp>
        <p:nvSpPr>
          <p:cNvPr id="512" name="Google Shape;512;p195"/>
          <p:cNvSpPr txBox="1">
            <a:spLocks noGrp="1"/>
          </p:cNvSpPr>
          <p:nvPr>
            <p:ph type="body" idx="1"/>
          </p:nvPr>
        </p:nvSpPr>
        <p:spPr>
          <a:xfrm>
            <a:off x="755650" y="2163763"/>
            <a:ext cx="3661200" cy="327000"/>
          </a:xfrm>
          <a:prstGeom prst="rect">
            <a:avLst/>
          </a:prstGeom>
          <a:noFill/>
          <a:ln>
            <a:noFill/>
          </a:ln>
        </p:spPr>
        <p:txBody>
          <a:bodyPr spcFirstLastPara="1" wrap="square" lIns="0" tIns="0" rIns="0" bIns="0" anchor="ctr" anchorCtr="0"/>
          <a:lstStyle>
            <a:lvl1pPr marL="457200" marR="0" lvl="0" indent="-228600" algn="ctr">
              <a:lnSpc>
                <a:spcPct val="90000"/>
              </a:lnSpc>
              <a:spcBef>
                <a:spcPts val="1000"/>
              </a:spcBef>
              <a:spcAft>
                <a:spcPts val="0"/>
              </a:spcAft>
              <a:buClr>
                <a:srgbClr val="414042"/>
              </a:buClr>
              <a:buSzPts val="2800"/>
              <a:buFont typeface="Arial"/>
              <a:buNone/>
              <a:defRPr sz="2800" b="1" i="0" u="none" strike="noStrike" cap="none">
                <a:solidFill>
                  <a:srgbClr val="414042"/>
                </a:solidFill>
                <a:latin typeface="Arial"/>
                <a:ea typeface="Arial"/>
                <a:cs typeface="Arial"/>
                <a:sym typeface="Arial"/>
              </a:defRPr>
            </a:lvl1pPr>
            <a:lvl2pPr marL="914400" marR="0" lvl="1" indent="-228600" algn="ctr">
              <a:lnSpc>
                <a:spcPct val="90000"/>
              </a:lnSpc>
              <a:spcBef>
                <a:spcPts val="5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2pPr>
            <a:lvl3pPr marL="1371600" marR="0" lvl="2" indent="-228600" algn="ctr">
              <a:lnSpc>
                <a:spcPct val="90000"/>
              </a:lnSpc>
              <a:spcBef>
                <a:spcPts val="5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3pPr>
            <a:lvl4pPr marL="1828800" marR="0" lvl="3" indent="-228600" algn="ctr">
              <a:lnSpc>
                <a:spcPct val="90000"/>
              </a:lnSpc>
              <a:spcBef>
                <a:spcPts val="5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4pPr>
            <a:lvl5pPr marL="2286000" marR="0" lvl="4" indent="-228600" algn="ctr">
              <a:lnSpc>
                <a:spcPct val="90000"/>
              </a:lnSpc>
              <a:spcBef>
                <a:spcPts val="5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13" name="Google Shape;513;p195"/>
          <p:cNvSpPr txBox="1">
            <a:spLocks noGrp="1"/>
          </p:cNvSpPr>
          <p:nvPr>
            <p:ph type="body" idx="2"/>
          </p:nvPr>
        </p:nvSpPr>
        <p:spPr>
          <a:xfrm>
            <a:off x="755650" y="2602523"/>
            <a:ext cx="3667200" cy="1806000"/>
          </a:xfrm>
          <a:prstGeom prst="rect">
            <a:avLst/>
          </a:prstGeom>
          <a:noFill/>
          <a:ln>
            <a:noFill/>
          </a:ln>
        </p:spPr>
        <p:txBody>
          <a:bodyPr spcFirstLastPara="1" wrap="square" lIns="0" tIns="0" rIns="0" bIns="0" anchor="t" anchorCtr="0"/>
          <a:lstStyle>
            <a:lvl1pPr marL="457200" marR="0" lvl="0" indent="-228600" algn="ctr">
              <a:lnSpc>
                <a:spcPct val="90000"/>
              </a:lnSpc>
              <a:spcBef>
                <a:spcPts val="1000"/>
              </a:spcBef>
              <a:spcAft>
                <a:spcPts val="0"/>
              </a:spcAft>
              <a:buClr>
                <a:srgbClr val="414042"/>
              </a:buClr>
              <a:buSzPts val="1400"/>
              <a:buFont typeface="Arial"/>
              <a:buNone/>
              <a:defRPr sz="1400" b="0" i="0" u="none" strike="noStrike" cap="none">
                <a:solidFill>
                  <a:srgbClr val="414042"/>
                </a:solidFill>
                <a:latin typeface="Arial"/>
                <a:ea typeface="Arial"/>
                <a:cs typeface="Arial"/>
                <a:sym typeface="Arial"/>
              </a:defRPr>
            </a:lvl1pPr>
            <a:lvl2pPr marL="914400" marR="0" lvl="1" indent="-228600" algn="ctr">
              <a:lnSpc>
                <a:spcPct val="90000"/>
              </a:lnSpc>
              <a:spcBef>
                <a:spcPts val="500"/>
              </a:spcBef>
              <a:spcAft>
                <a:spcPts val="0"/>
              </a:spcAft>
              <a:buClr>
                <a:srgbClr val="414042"/>
              </a:buClr>
              <a:buSzPts val="1400"/>
              <a:buFont typeface="Arial"/>
              <a:buNone/>
              <a:defRPr sz="1400" b="0" i="0" u="none" strike="noStrike" cap="none">
                <a:solidFill>
                  <a:srgbClr val="414042"/>
                </a:solidFill>
                <a:latin typeface="Arial"/>
                <a:ea typeface="Arial"/>
                <a:cs typeface="Arial"/>
                <a:sym typeface="Arial"/>
              </a:defRPr>
            </a:lvl2pPr>
            <a:lvl3pPr marL="1371600" marR="0" lvl="2" indent="-228600" algn="ctr">
              <a:lnSpc>
                <a:spcPct val="90000"/>
              </a:lnSpc>
              <a:spcBef>
                <a:spcPts val="500"/>
              </a:spcBef>
              <a:spcAft>
                <a:spcPts val="0"/>
              </a:spcAft>
              <a:buClr>
                <a:srgbClr val="414042"/>
              </a:buClr>
              <a:buSzPts val="1400"/>
              <a:buFont typeface="Arial"/>
              <a:buNone/>
              <a:defRPr sz="1400" b="0" i="0" u="none" strike="noStrike" cap="none">
                <a:solidFill>
                  <a:srgbClr val="414042"/>
                </a:solidFill>
                <a:latin typeface="Arial"/>
                <a:ea typeface="Arial"/>
                <a:cs typeface="Arial"/>
                <a:sym typeface="Arial"/>
              </a:defRPr>
            </a:lvl3pPr>
            <a:lvl4pPr marL="1828800" marR="0" lvl="3" indent="-228600" algn="ctr">
              <a:lnSpc>
                <a:spcPct val="90000"/>
              </a:lnSpc>
              <a:spcBef>
                <a:spcPts val="500"/>
              </a:spcBef>
              <a:spcAft>
                <a:spcPts val="0"/>
              </a:spcAft>
              <a:buClr>
                <a:srgbClr val="414042"/>
              </a:buClr>
              <a:buSzPts val="1400"/>
              <a:buFont typeface="Arial"/>
              <a:buNone/>
              <a:defRPr sz="1400" b="0" i="0" u="none" strike="noStrike" cap="none">
                <a:solidFill>
                  <a:srgbClr val="414042"/>
                </a:solidFill>
                <a:latin typeface="Arial"/>
                <a:ea typeface="Arial"/>
                <a:cs typeface="Arial"/>
                <a:sym typeface="Arial"/>
              </a:defRPr>
            </a:lvl4pPr>
            <a:lvl5pPr marL="2286000" marR="0" lvl="4" indent="-228600" algn="ctr">
              <a:lnSpc>
                <a:spcPct val="90000"/>
              </a:lnSpc>
              <a:spcBef>
                <a:spcPts val="500"/>
              </a:spcBef>
              <a:spcAft>
                <a:spcPts val="0"/>
              </a:spcAft>
              <a:buClr>
                <a:srgbClr val="414042"/>
              </a:buClr>
              <a:buSzPts val="1400"/>
              <a:buFont typeface="Arial"/>
              <a:buNone/>
              <a:defRPr sz="14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14" name="Google Shape;514;p195"/>
          <p:cNvSpPr>
            <a:spLocks noGrp="1"/>
          </p:cNvSpPr>
          <p:nvPr>
            <p:ph type="pic" idx="3"/>
          </p:nvPr>
        </p:nvSpPr>
        <p:spPr>
          <a:xfrm>
            <a:off x="2115317" y="853600"/>
            <a:ext cx="957600" cy="959100"/>
          </a:xfrm>
          <a:prstGeom prst="ellipse">
            <a:avLst/>
          </a:prstGeom>
          <a:noFill/>
          <a:ln>
            <a:noFill/>
          </a:ln>
        </p:spPr>
        <p:txBody>
          <a:bodyPr spcFirstLastPara="1" wrap="square" lIns="0" tIns="0" rIns="0" bIns="0" anchor="ctr" anchorCtr="0"/>
          <a:lstStyle>
            <a:lvl1pPr marR="0" lvl="0" algn="ctr" rtl="0">
              <a:lnSpc>
                <a:spcPct val="90000"/>
              </a:lnSpc>
              <a:spcBef>
                <a:spcPts val="1000"/>
              </a:spcBef>
              <a:spcAft>
                <a:spcPts val="0"/>
              </a:spcAft>
              <a:buClr>
                <a:srgbClr val="414042"/>
              </a:buClr>
              <a:buSzPts val="1100"/>
              <a:buFont typeface="Arial"/>
              <a:buNone/>
              <a:defRPr sz="11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15" name="Google Shape;515;p195"/>
          <p:cNvSpPr txBox="1">
            <a:spLocks noGrp="1"/>
          </p:cNvSpPr>
          <p:nvPr>
            <p:ph type="body" idx="4"/>
          </p:nvPr>
        </p:nvSpPr>
        <p:spPr>
          <a:xfrm>
            <a:off x="4721087" y="2163763"/>
            <a:ext cx="3661200" cy="327000"/>
          </a:xfrm>
          <a:prstGeom prst="rect">
            <a:avLst/>
          </a:prstGeom>
          <a:noFill/>
          <a:ln>
            <a:noFill/>
          </a:ln>
        </p:spPr>
        <p:txBody>
          <a:bodyPr spcFirstLastPara="1" wrap="square" lIns="0" tIns="0" rIns="0" bIns="0" anchor="ctr" anchorCtr="0"/>
          <a:lstStyle>
            <a:lvl1pPr marL="457200" marR="0" lvl="0" indent="-228600" algn="ctr">
              <a:lnSpc>
                <a:spcPct val="90000"/>
              </a:lnSpc>
              <a:spcBef>
                <a:spcPts val="1000"/>
              </a:spcBef>
              <a:spcAft>
                <a:spcPts val="0"/>
              </a:spcAft>
              <a:buClr>
                <a:srgbClr val="414042"/>
              </a:buClr>
              <a:buSzPts val="2800"/>
              <a:buFont typeface="Arial"/>
              <a:buNone/>
              <a:defRPr sz="2800" b="1" i="0" u="none" strike="noStrike" cap="none">
                <a:solidFill>
                  <a:srgbClr val="414042"/>
                </a:solidFill>
                <a:latin typeface="Arial"/>
                <a:ea typeface="Arial"/>
                <a:cs typeface="Arial"/>
                <a:sym typeface="Arial"/>
              </a:defRPr>
            </a:lvl1pPr>
            <a:lvl2pPr marL="914400" marR="0" lvl="1" indent="-228600" algn="ctr">
              <a:lnSpc>
                <a:spcPct val="90000"/>
              </a:lnSpc>
              <a:spcBef>
                <a:spcPts val="5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2pPr>
            <a:lvl3pPr marL="1371600" marR="0" lvl="2" indent="-228600" algn="ctr">
              <a:lnSpc>
                <a:spcPct val="90000"/>
              </a:lnSpc>
              <a:spcBef>
                <a:spcPts val="5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3pPr>
            <a:lvl4pPr marL="1828800" marR="0" lvl="3" indent="-228600" algn="ctr">
              <a:lnSpc>
                <a:spcPct val="90000"/>
              </a:lnSpc>
              <a:spcBef>
                <a:spcPts val="5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4pPr>
            <a:lvl5pPr marL="2286000" marR="0" lvl="4" indent="-228600" algn="ctr">
              <a:lnSpc>
                <a:spcPct val="90000"/>
              </a:lnSpc>
              <a:spcBef>
                <a:spcPts val="5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16" name="Google Shape;516;p195"/>
          <p:cNvSpPr txBox="1">
            <a:spLocks noGrp="1"/>
          </p:cNvSpPr>
          <p:nvPr>
            <p:ph type="body" idx="5"/>
          </p:nvPr>
        </p:nvSpPr>
        <p:spPr>
          <a:xfrm>
            <a:off x="4721087" y="2602523"/>
            <a:ext cx="3667200" cy="1806000"/>
          </a:xfrm>
          <a:prstGeom prst="rect">
            <a:avLst/>
          </a:prstGeom>
          <a:noFill/>
          <a:ln>
            <a:noFill/>
          </a:ln>
        </p:spPr>
        <p:txBody>
          <a:bodyPr spcFirstLastPara="1" wrap="square" lIns="0" tIns="0" rIns="0" bIns="0" anchor="t" anchorCtr="0"/>
          <a:lstStyle>
            <a:lvl1pPr marL="457200" marR="0" lvl="0" indent="-228600" algn="ctr">
              <a:lnSpc>
                <a:spcPct val="90000"/>
              </a:lnSpc>
              <a:spcBef>
                <a:spcPts val="1000"/>
              </a:spcBef>
              <a:spcAft>
                <a:spcPts val="0"/>
              </a:spcAft>
              <a:buClr>
                <a:srgbClr val="414042"/>
              </a:buClr>
              <a:buSzPts val="1400"/>
              <a:buFont typeface="Arial"/>
              <a:buNone/>
              <a:defRPr sz="1400" b="0" i="0" u="none" strike="noStrike" cap="none">
                <a:solidFill>
                  <a:srgbClr val="414042"/>
                </a:solidFill>
                <a:latin typeface="Arial"/>
                <a:ea typeface="Arial"/>
                <a:cs typeface="Arial"/>
                <a:sym typeface="Arial"/>
              </a:defRPr>
            </a:lvl1pPr>
            <a:lvl2pPr marL="914400" marR="0" lvl="1" indent="-228600" algn="ctr">
              <a:lnSpc>
                <a:spcPct val="90000"/>
              </a:lnSpc>
              <a:spcBef>
                <a:spcPts val="500"/>
              </a:spcBef>
              <a:spcAft>
                <a:spcPts val="0"/>
              </a:spcAft>
              <a:buClr>
                <a:srgbClr val="414042"/>
              </a:buClr>
              <a:buSzPts val="1400"/>
              <a:buFont typeface="Arial"/>
              <a:buNone/>
              <a:defRPr sz="1400" b="0" i="0" u="none" strike="noStrike" cap="none">
                <a:solidFill>
                  <a:srgbClr val="414042"/>
                </a:solidFill>
                <a:latin typeface="Arial"/>
                <a:ea typeface="Arial"/>
                <a:cs typeface="Arial"/>
                <a:sym typeface="Arial"/>
              </a:defRPr>
            </a:lvl2pPr>
            <a:lvl3pPr marL="1371600" marR="0" lvl="2" indent="-228600" algn="ctr">
              <a:lnSpc>
                <a:spcPct val="90000"/>
              </a:lnSpc>
              <a:spcBef>
                <a:spcPts val="500"/>
              </a:spcBef>
              <a:spcAft>
                <a:spcPts val="0"/>
              </a:spcAft>
              <a:buClr>
                <a:srgbClr val="414042"/>
              </a:buClr>
              <a:buSzPts val="1400"/>
              <a:buFont typeface="Arial"/>
              <a:buNone/>
              <a:defRPr sz="1400" b="0" i="0" u="none" strike="noStrike" cap="none">
                <a:solidFill>
                  <a:srgbClr val="414042"/>
                </a:solidFill>
                <a:latin typeface="Arial"/>
                <a:ea typeface="Arial"/>
                <a:cs typeface="Arial"/>
                <a:sym typeface="Arial"/>
              </a:defRPr>
            </a:lvl3pPr>
            <a:lvl4pPr marL="1828800" marR="0" lvl="3" indent="-228600" algn="ctr">
              <a:lnSpc>
                <a:spcPct val="90000"/>
              </a:lnSpc>
              <a:spcBef>
                <a:spcPts val="500"/>
              </a:spcBef>
              <a:spcAft>
                <a:spcPts val="0"/>
              </a:spcAft>
              <a:buClr>
                <a:srgbClr val="414042"/>
              </a:buClr>
              <a:buSzPts val="1400"/>
              <a:buFont typeface="Arial"/>
              <a:buNone/>
              <a:defRPr sz="1400" b="0" i="0" u="none" strike="noStrike" cap="none">
                <a:solidFill>
                  <a:srgbClr val="414042"/>
                </a:solidFill>
                <a:latin typeface="Arial"/>
                <a:ea typeface="Arial"/>
                <a:cs typeface="Arial"/>
                <a:sym typeface="Arial"/>
              </a:defRPr>
            </a:lvl4pPr>
            <a:lvl5pPr marL="2286000" marR="0" lvl="4" indent="-228600" algn="ctr">
              <a:lnSpc>
                <a:spcPct val="90000"/>
              </a:lnSpc>
              <a:spcBef>
                <a:spcPts val="500"/>
              </a:spcBef>
              <a:spcAft>
                <a:spcPts val="0"/>
              </a:spcAft>
              <a:buClr>
                <a:srgbClr val="414042"/>
              </a:buClr>
              <a:buSzPts val="1400"/>
              <a:buFont typeface="Arial"/>
              <a:buNone/>
              <a:defRPr sz="14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517" name="Google Shape;517;p195"/>
          <p:cNvPicPr preferRelativeResize="0"/>
          <p:nvPr/>
        </p:nvPicPr>
        <p:blipFill rotWithShape="1">
          <a:blip r:embed="rId2">
            <a:alphaModFix/>
          </a:blip>
          <a:srcRect l="159" t="30919" r="159"/>
          <a:stretch/>
        </p:blipFill>
        <p:spPr>
          <a:xfrm>
            <a:off x="5957745" y="-1"/>
            <a:ext cx="1124651" cy="1896726"/>
          </a:xfrm>
          <a:prstGeom prst="rect">
            <a:avLst/>
          </a:prstGeom>
          <a:noFill/>
          <a:ln>
            <a:noFill/>
          </a:ln>
        </p:spPr>
      </p:pic>
      <p:sp>
        <p:nvSpPr>
          <p:cNvPr id="518" name="Google Shape;518;p195"/>
          <p:cNvSpPr>
            <a:spLocks noGrp="1"/>
          </p:cNvSpPr>
          <p:nvPr>
            <p:ph type="pic" idx="6"/>
          </p:nvPr>
        </p:nvSpPr>
        <p:spPr>
          <a:xfrm>
            <a:off x="6041273" y="853600"/>
            <a:ext cx="957600" cy="959100"/>
          </a:xfrm>
          <a:prstGeom prst="ellipse">
            <a:avLst/>
          </a:prstGeom>
          <a:noFill/>
          <a:ln>
            <a:noFill/>
          </a:ln>
        </p:spPr>
        <p:txBody>
          <a:bodyPr spcFirstLastPara="1" wrap="square" lIns="0" tIns="0" rIns="0" bIns="0" anchor="ctr" anchorCtr="0"/>
          <a:lstStyle>
            <a:lvl1pPr marR="0" lvl="0" algn="ctr" rtl="0">
              <a:lnSpc>
                <a:spcPct val="90000"/>
              </a:lnSpc>
              <a:spcBef>
                <a:spcPts val="1000"/>
              </a:spcBef>
              <a:spcAft>
                <a:spcPts val="0"/>
              </a:spcAft>
              <a:buClr>
                <a:srgbClr val="414042"/>
              </a:buClr>
              <a:buSzPts val="1100"/>
              <a:buFont typeface="Arial"/>
              <a:buNone/>
              <a:defRPr sz="1100" b="0" i="0" u="none" strike="noStrike" cap="none">
                <a:solidFill>
                  <a:srgbClr val="414042"/>
                </a:solidFill>
                <a:latin typeface="Arial"/>
                <a:ea typeface="Arial"/>
                <a:cs typeface="Arial"/>
                <a:sym typeface="Arial"/>
              </a:defRPr>
            </a:lvl1pPr>
            <a:lvl2pPr marR="0" lvl="1"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R="0" lvl="2"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R="0" lvl="3"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R="0" lvl="4"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2. Purple - Greenhouse">
  <p:cSld name="2. Purple - Greenhouse">
    <p:bg>
      <p:bgPr>
        <a:solidFill>
          <a:schemeClr val="lt1"/>
        </a:solidFill>
        <a:effectLst/>
      </p:bgPr>
    </p:bg>
    <p:spTree>
      <p:nvGrpSpPr>
        <p:cNvPr id="1" name="Shape 519"/>
        <p:cNvGrpSpPr/>
        <p:nvPr/>
      </p:nvGrpSpPr>
      <p:grpSpPr>
        <a:xfrm>
          <a:off x="0" y="0"/>
          <a:ext cx="0" cy="0"/>
          <a:chOff x="0" y="0"/>
          <a:chExt cx="0" cy="0"/>
        </a:xfrm>
      </p:grpSpPr>
      <p:pic>
        <p:nvPicPr>
          <p:cNvPr id="520" name="Google Shape;520;p196"/>
          <p:cNvPicPr preferRelativeResize="0"/>
          <p:nvPr/>
        </p:nvPicPr>
        <p:blipFill rotWithShape="1">
          <a:blip r:embed="rId2">
            <a:alphaModFix/>
          </a:blip>
          <a:srcRect b="13583"/>
          <a:stretch/>
        </p:blipFill>
        <p:spPr>
          <a:xfrm>
            <a:off x="110784" y="135706"/>
            <a:ext cx="8960650" cy="4356638"/>
          </a:xfrm>
          <a:prstGeom prst="rect">
            <a:avLst/>
          </a:prstGeom>
          <a:noFill/>
          <a:ln>
            <a:noFill/>
          </a:ln>
        </p:spPr>
      </p:pic>
      <p:pic>
        <p:nvPicPr>
          <p:cNvPr id="521" name="Google Shape;521;p196"/>
          <p:cNvPicPr preferRelativeResize="0"/>
          <p:nvPr/>
        </p:nvPicPr>
        <p:blipFill rotWithShape="1">
          <a:blip r:embed="rId3">
            <a:alphaModFix/>
          </a:blip>
          <a:srcRect/>
          <a:stretch/>
        </p:blipFill>
        <p:spPr>
          <a:xfrm>
            <a:off x="4074450" y="793156"/>
            <a:ext cx="1171126" cy="385038"/>
          </a:xfrm>
          <a:prstGeom prst="rect">
            <a:avLst/>
          </a:prstGeom>
          <a:noFill/>
          <a:ln>
            <a:noFill/>
          </a:ln>
        </p:spPr>
      </p:pic>
      <p:pic>
        <p:nvPicPr>
          <p:cNvPr id="522" name="Google Shape;522;p196"/>
          <p:cNvPicPr preferRelativeResize="0"/>
          <p:nvPr/>
        </p:nvPicPr>
        <p:blipFill rotWithShape="1">
          <a:blip r:embed="rId4">
            <a:alphaModFix/>
          </a:blip>
          <a:srcRect/>
          <a:stretch/>
        </p:blipFill>
        <p:spPr>
          <a:xfrm>
            <a:off x="3640300" y="1727661"/>
            <a:ext cx="1901604" cy="377403"/>
          </a:xfrm>
          <a:prstGeom prst="rect">
            <a:avLst/>
          </a:prstGeom>
          <a:noFill/>
          <a:ln>
            <a:noFill/>
          </a:ln>
        </p:spPr>
      </p:pic>
      <p:sp>
        <p:nvSpPr>
          <p:cNvPr id="523" name="Google Shape;523;p196"/>
          <p:cNvSpPr txBox="1"/>
          <p:nvPr/>
        </p:nvSpPr>
        <p:spPr>
          <a:xfrm>
            <a:off x="842371" y="2116201"/>
            <a:ext cx="7497600" cy="236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950" b="0" i="1" u="none" strike="noStrike" cap="none">
                <a:solidFill>
                  <a:srgbClr val="414042"/>
                </a:solidFill>
                <a:latin typeface="Proxima Nova"/>
                <a:ea typeface="Proxima Nova"/>
                <a:cs typeface="Proxima Nova"/>
                <a:sym typeface="Proxima Nova"/>
              </a:rPr>
              <a:t>Community Stewardship and Technical, Legal, Marketing, Organizational Infrastructure</a:t>
            </a:r>
            <a:endParaRPr sz="950" b="0" i="1" u="none" strike="noStrike" cap="none">
              <a:solidFill>
                <a:srgbClr val="414042"/>
              </a:solidFill>
              <a:latin typeface="Proxima Nova"/>
              <a:ea typeface="Proxima Nova"/>
              <a:cs typeface="Proxima Nova"/>
              <a:sym typeface="Proxima Nova"/>
            </a:endParaRPr>
          </a:p>
        </p:txBody>
      </p:sp>
      <p:sp>
        <p:nvSpPr>
          <p:cNvPr id="524" name="Google Shape;524;p196"/>
          <p:cNvSpPr txBox="1"/>
          <p:nvPr/>
        </p:nvSpPr>
        <p:spPr>
          <a:xfrm>
            <a:off x="3933484" y="2412056"/>
            <a:ext cx="1315200" cy="28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FFFFFF"/>
                </a:solidFill>
                <a:latin typeface="Proxima Nova"/>
                <a:ea typeface="Proxima Nova"/>
                <a:cs typeface="Proxima Nova"/>
                <a:sym typeface="Proxima Nova"/>
              </a:rPr>
              <a:t>Frameworks</a:t>
            </a:r>
            <a:endParaRPr sz="800" b="1" i="0" u="none" strike="noStrike" cap="none">
              <a:solidFill>
                <a:srgbClr val="FFFFFF"/>
              </a:solidFill>
              <a:latin typeface="Proxima Nova"/>
              <a:ea typeface="Proxima Nova"/>
              <a:cs typeface="Proxima Nova"/>
              <a:sym typeface="Proxima Nova"/>
            </a:endParaRPr>
          </a:p>
        </p:txBody>
      </p:sp>
      <p:sp>
        <p:nvSpPr>
          <p:cNvPr id="525" name="Google Shape;525;p196"/>
          <p:cNvSpPr txBox="1"/>
          <p:nvPr/>
        </p:nvSpPr>
        <p:spPr>
          <a:xfrm>
            <a:off x="3933484" y="3425717"/>
            <a:ext cx="1315200" cy="28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FFFFFF"/>
                </a:solidFill>
                <a:latin typeface="Proxima Nova"/>
                <a:ea typeface="Proxima Nova"/>
                <a:cs typeface="Proxima Nova"/>
                <a:sym typeface="Proxima Nova"/>
              </a:rPr>
              <a:t>Tools</a:t>
            </a:r>
            <a:endParaRPr sz="800" b="1" i="0" u="none" strike="noStrike" cap="none">
              <a:solidFill>
                <a:srgbClr val="FFFFFF"/>
              </a:solidFill>
              <a:latin typeface="Proxima Nova"/>
              <a:ea typeface="Proxima Nova"/>
              <a:cs typeface="Proxima Nova"/>
              <a:sym typeface="Proxima Nova"/>
            </a:endParaRPr>
          </a:p>
        </p:txBody>
      </p:sp>
      <p:pic>
        <p:nvPicPr>
          <p:cNvPr id="526" name="Google Shape;526;p196"/>
          <p:cNvPicPr preferRelativeResize="0"/>
          <p:nvPr/>
        </p:nvPicPr>
        <p:blipFill rotWithShape="1">
          <a:blip r:embed="rId5">
            <a:alphaModFix/>
          </a:blip>
          <a:srcRect/>
          <a:stretch/>
        </p:blipFill>
        <p:spPr>
          <a:xfrm>
            <a:off x="3911847" y="2698014"/>
            <a:ext cx="1147878" cy="338857"/>
          </a:xfrm>
          <a:prstGeom prst="rect">
            <a:avLst/>
          </a:prstGeom>
          <a:noFill/>
          <a:ln>
            <a:noFill/>
          </a:ln>
        </p:spPr>
      </p:pic>
      <p:pic>
        <p:nvPicPr>
          <p:cNvPr id="527" name="Google Shape;527;p196"/>
          <p:cNvPicPr preferRelativeResize="0"/>
          <p:nvPr/>
        </p:nvPicPr>
        <p:blipFill rotWithShape="1">
          <a:blip r:embed="rId6">
            <a:alphaModFix/>
          </a:blip>
          <a:srcRect/>
          <a:stretch/>
        </p:blipFill>
        <p:spPr>
          <a:xfrm>
            <a:off x="2525307" y="2714893"/>
            <a:ext cx="1092672" cy="305087"/>
          </a:xfrm>
          <a:prstGeom prst="rect">
            <a:avLst/>
          </a:prstGeom>
          <a:noFill/>
          <a:ln>
            <a:noFill/>
          </a:ln>
        </p:spPr>
      </p:pic>
      <p:pic>
        <p:nvPicPr>
          <p:cNvPr id="528" name="Google Shape;528;p196"/>
          <p:cNvPicPr preferRelativeResize="0"/>
          <p:nvPr/>
        </p:nvPicPr>
        <p:blipFill rotWithShape="1">
          <a:blip r:embed="rId7">
            <a:alphaModFix/>
          </a:blip>
          <a:srcRect/>
          <a:stretch/>
        </p:blipFill>
        <p:spPr>
          <a:xfrm>
            <a:off x="5314500" y="2721692"/>
            <a:ext cx="1092669" cy="299187"/>
          </a:xfrm>
          <a:prstGeom prst="rect">
            <a:avLst/>
          </a:prstGeom>
          <a:noFill/>
          <a:ln>
            <a:noFill/>
          </a:ln>
        </p:spPr>
      </p:pic>
      <p:pic>
        <p:nvPicPr>
          <p:cNvPr id="529" name="Google Shape;529;p196"/>
          <p:cNvPicPr preferRelativeResize="0"/>
          <p:nvPr/>
        </p:nvPicPr>
        <p:blipFill rotWithShape="1">
          <a:blip r:embed="rId8">
            <a:alphaModFix/>
          </a:blip>
          <a:srcRect/>
          <a:stretch/>
        </p:blipFill>
        <p:spPr>
          <a:xfrm>
            <a:off x="6691672" y="2714907"/>
            <a:ext cx="1415612" cy="305081"/>
          </a:xfrm>
          <a:prstGeom prst="rect">
            <a:avLst/>
          </a:prstGeom>
          <a:noFill/>
          <a:ln>
            <a:noFill/>
          </a:ln>
        </p:spPr>
      </p:pic>
      <p:sp>
        <p:nvSpPr>
          <p:cNvPr id="530" name="Google Shape;530;p196"/>
          <p:cNvSpPr txBox="1"/>
          <p:nvPr/>
        </p:nvSpPr>
        <p:spPr>
          <a:xfrm>
            <a:off x="2414026" y="3036883"/>
            <a:ext cx="1315200" cy="28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414042"/>
                </a:solidFill>
                <a:latin typeface="Proxima Nova"/>
                <a:ea typeface="Proxima Nova"/>
                <a:cs typeface="Proxima Nova"/>
                <a:sym typeface="Proxima Nova"/>
              </a:rPr>
              <a:t>Permissioned with </a:t>
            </a:r>
            <a:br>
              <a:rPr lang="en-US" sz="800" b="1" i="0" u="none" strike="noStrike" cap="none">
                <a:solidFill>
                  <a:srgbClr val="414042"/>
                </a:solidFill>
                <a:latin typeface="Proxima Nova"/>
                <a:ea typeface="Proxima Nova"/>
                <a:cs typeface="Proxima Nova"/>
                <a:sym typeface="Proxima Nova"/>
              </a:rPr>
            </a:br>
            <a:r>
              <a:rPr lang="en-US" sz="800" b="1" i="0" u="none" strike="noStrike" cap="none">
                <a:solidFill>
                  <a:srgbClr val="414042"/>
                </a:solidFill>
                <a:latin typeface="Proxima Nova"/>
                <a:ea typeface="Proxima Nova"/>
                <a:cs typeface="Proxima Nova"/>
                <a:sym typeface="Proxima Nova"/>
              </a:rPr>
              <a:t>channel support</a:t>
            </a:r>
            <a:endParaRPr sz="800" b="1" i="0" u="none" strike="noStrike" cap="none">
              <a:solidFill>
                <a:srgbClr val="414042"/>
              </a:solidFill>
              <a:latin typeface="Proxima Nova"/>
              <a:ea typeface="Proxima Nova"/>
              <a:cs typeface="Proxima Nova"/>
              <a:sym typeface="Proxima Nova"/>
            </a:endParaRPr>
          </a:p>
        </p:txBody>
      </p:sp>
      <p:sp>
        <p:nvSpPr>
          <p:cNvPr id="531" name="Google Shape;531;p196"/>
          <p:cNvSpPr txBox="1"/>
          <p:nvPr/>
        </p:nvSpPr>
        <p:spPr>
          <a:xfrm>
            <a:off x="6565934" y="3029394"/>
            <a:ext cx="1667100" cy="28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414042"/>
                </a:solidFill>
                <a:latin typeface="Proxima Nova"/>
                <a:ea typeface="Proxima Nova"/>
                <a:cs typeface="Proxima Nova"/>
                <a:sym typeface="Proxima Nova"/>
              </a:rPr>
              <a:t>Permissioned &amp; permissionless  support; EVM transaction family</a:t>
            </a:r>
            <a:endParaRPr sz="800" b="1" i="0" u="none" strike="noStrike" cap="none">
              <a:solidFill>
                <a:srgbClr val="414042"/>
              </a:solidFill>
              <a:latin typeface="Proxima Nova"/>
              <a:ea typeface="Proxima Nova"/>
              <a:cs typeface="Proxima Nova"/>
              <a:sym typeface="Proxima Nova"/>
            </a:endParaRPr>
          </a:p>
        </p:txBody>
      </p:sp>
      <p:sp>
        <p:nvSpPr>
          <p:cNvPr id="532" name="Google Shape;532;p196"/>
          <p:cNvSpPr txBox="1"/>
          <p:nvPr/>
        </p:nvSpPr>
        <p:spPr>
          <a:xfrm>
            <a:off x="5218078" y="3036883"/>
            <a:ext cx="1315200" cy="28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414042"/>
                </a:solidFill>
                <a:latin typeface="Proxima Nova"/>
                <a:ea typeface="Proxima Nova"/>
                <a:cs typeface="Proxima Nova"/>
                <a:sym typeface="Proxima Nova"/>
              </a:rPr>
              <a:t>Mobile application focus</a:t>
            </a:r>
            <a:endParaRPr sz="800" b="1" i="0" u="none" strike="noStrike" cap="none">
              <a:solidFill>
                <a:srgbClr val="414042"/>
              </a:solidFill>
              <a:latin typeface="Proxima Nova"/>
              <a:ea typeface="Proxima Nova"/>
              <a:cs typeface="Proxima Nova"/>
              <a:sym typeface="Proxima Nova"/>
            </a:endParaRPr>
          </a:p>
        </p:txBody>
      </p:sp>
      <p:sp>
        <p:nvSpPr>
          <p:cNvPr id="533" name="Google Shape;533;p196"/>
          <p:cNvSpPr txBox="1"/>
          <p:nvPr/>
        </p:nvSpPr>
        <p:spPr>
          <a:xfrm>
            <a:off x="3876158" y="3036883"/>
            <a:ext cx="1315200" cy="28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414042"/>
                </a:solidFill>
                <a:latin typeface="Proxima Nova"/>
                <a:ea typeface="Proxima Nova"/>
                <a:cs typeface="Proxima Nova"/>
                <a:sym typeface="Proxima Nova"/>
              </a:rPr>
              <a:t>Decentralized identity</a:t>
            </a:r>
            <a:endParaRPr sz="800" b="1" i="0" u="none" strike="noStrike" cap="none">
              <a:solidFill>
                <a:srgbClr val="414042"/>
              </a:solidFill>
              <a:latin typeface="Proxima Nova"/>
              <a:ea typeface="Proxima Nova"/>
              <a:cs typeface="Proxima Nova"/>
              <a:sym typeface="Proxima Nova"/>
            </a:endParaRPr>
          </a:p>
        </p:txBody>
      </p:sp>
      <p:sp>
        <p:nvSpPr>
          <p:cNvPr id="534" name="Google Shape;534;p196"/>
          <p:cNvSpPr txBox="1"/>
          <p:nvPr/>
        </p:nvSpPr>
        <p:spPr>
          <a:xfrm>
            <a:off x="978143" y="3036883"/>
            <a:ext cx="1315200" cy="28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414042"/>
                </a:solidFill>
                <a:latin typeface="Proxima Nova"/>
                <a:ea typeface="Proxima Nova"/>
                <a:cs typeface="Proxima Nova"/>
                <a:sym typeface="Proxima Nova"/>
              </a:rPr>
              <a:t>Permissionable smart contract machine (EVM)</a:t>
            </a:r>
            <a:endParaRPr sz="800" b="1" i="0" u="none" strike="noStrike" cap="none">
              <a:solidFill>
                <a:srgbClr val="414042"/>
              </a:solidFill>
              <a:latin typeface="Proxima Nova"/>
              <a:ea typeface="Proxima Nova"/>
              <a:cs typeface="Proxima Nova"/>
              <a:sym typeface="Proxima Nova"/>
            </a:endParaRPr>
          </a:p>
        </p:txBody>
      </p:sp>
      <p:pic>
        <p:nvPicPr>
          <p:cNvPr id="535" name="Google Shape;535;p196"/>
          <p:cNvPicPr preferRelativeResize="0"/>
          <p:nvPr/>
        </p:nvPicPr>
        <p:blipFill rotWithShape="1">
          <a:blip r:embed="rId9">
            <a:alphaModFix/>
          </a:blip>
          <a:srcRect/>
          <a:stretch/>
        </p:blipFill>
        <p:spPr>
          <a:xfrm>
            <a:off x="2319763" y="3672173"/>
            <a:ext cx="1107597" cy="315410"/>
          </a:xfrm>
          <a:prstGeom prst="rect">
            <a:avLst/>
          </a:prstGeom>
          <a:noFill/>
          <a:ln>
            <a:noFill/>
          </a:ln>
        </p:spPr>
      </p:pic>
      <p:sp>
        <p:nvSpPr>
          <p:cNvPr id="536" name="Google Shape;536;p196"/>
          <p:cNvSpPr txBox="1"/>
          <p:nvPr/>
        </p:nvSpPr>
        <p:spPr>
          <a:xfrm>
            <a:off x="2215928" y="3987582"/>
            <a:ext cx="1315200" cy="28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414042"/>
                </a:solidFill>
                <a:latin typeface="Proxima Nova"/>
                <a:ea typeface="Proxima Nova"/>
                <a:cs typeface="Proxima Nova"/>
                <a:sym typeface="Proxima Nova"/>
              </a:rPr>
              <a:t>As-a-service deployment</a:t>
            </a:r>
            <a:endParaRPr sz="800" b="1" i="0" u="none" strike="noStrike" cap="none">
              <a:solidFill>
                <a:srgbClr val="414042"/>
              </a:solidFill>
              <a:latin typeface="Proxima Nova"/>
              <a:ea typeface="Proxima Nova"/>
              <a:cs typeface="Proxima Nova"/>
              <a:sym typeface="Proxima Nova"/>
            </a:endParaRPr>
          </a:p>
        </p:txBody>
      </p:sp>
      <p:pic>
        <p:nvPicPr>
          <p:cNvPr id="537" name="Google Shape;537;p196"/>
          <p:cNvPicPr preferRelativeResize="0"/>
          <p:nvPr/>
        </p:nvPicPr>
        <p:blipFill rotWithShape="1">
          <a:blip r:embed="rId10">
            <a:alphaModFix/>
          </a:blip>
          <a:srcRect/>
          <a:stretch/>
        </p:blipFill>
        <p:spPr>
          <a:xfrm>
            <a:off x="5401267" y="3672161"/>
            <a:ext cx="1402675" cy="315410"/>
          </a:xfrm>
          <a:prstGeom prst="rect">
            <a:avLst/>
          </a:prstGeom>
          <a:noFill/>
          <a:ln>
            <a:noFill/>
          </a:ln>
        </p:spPr>
      </p:pic>
      <p:sp>
        <p:nvSpPr>
          <p:cNvPr id="538" name="Google Shape;538;p196"/>
          <p:cNvSpPr txBox="1"/>
          <p:nvPr/>
        </p:nvSpPr>
        <p:spPr>
          <a:xfrm>
            <a:off x="5438648" y="3987582"/>
            <a:ext cx="1315200" cy="28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414042"/>
                </a:solidFill>
                <a:latin typeface="Proxima Nova"/>
                <a:ea typeface="Proxima Nova"/>
                <a:cs typeface="Proxima Nova"/>
                <a:sym typeface="Proxima Nova"/>
              </a:rPr>
              <a:t>View and explore data on the blockchain</a:t>
            </a:r>
            <a:endParaRPr sz="800" b="1" i="0" u="none" strike="noStrike" cap="none">
              <a:solidFill>
                <a:srgbClr val="414042"/>
              </a:solidFill>
              <a:latin typeface="Proxima Nova"/>
              <a:ea typeface="Proxima Nova"/>
              <a:cs typeface="Proxima Nova"/>
              <a:sym typeface="Proxima Nova"/>
            </a:endParaRPr>
          </a:p>
        </p:txBody>
      </p:sp>
      <p:pic>
        <p:nvPicPr>
          <p:cNvPr id="539" name="Google Shape;539;p196"/>
          <p:cNvPicPr preferRelativeResize="0"/>
          <p:nvPr/>
        </p:nvPicPr>
        <p:blipFill rotWithShape="1">
          <a:blip r:embed="rId11">
            <a:alphaModFix/>
          </a:blip>
          <a:srcRect/>
          <a:stretch/>
        </p:blipFill>
        <p:spPr>
          <a:xfrm>
            <a:off x="7067772" y="3672173"/>
            <a:ext cx="1092671" cy="315403"/>
          </a:xfrm>
          <a:prstGeom prst="rect">
            <a:avLst/>
          </a:prstGeom>
          <a:noFill/>
          <a:ln>
            <a:noFill/>
          </a:ln>
        </p:spPr>
      </p:pic>
      <p:sp>
        <p:nvSpPr>
          <p:cNvPr id="540" name="Google Shape;540;p196"/>
          <p:cNvSpPr txBox="1"/>
          <p:nvPr/>
        </p:nvSpPr>
        <p:spPr>
          <a:xfrm>
            <a:off x="6956480" y="3987582"/>
            <a:ext cx="1315200" cy="28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414042"/>
                </a:solidFill>
                <a:latin typeface="Proxima Nova"/>
                <a:ea typeface="Proxima Nova"/>
                <a:cs typeface="Proxima Nova"/>
                <a:sym typeface="Proxima Nova"/>
              </a:rPr>
              <a:t>Ledger interoperability</a:t>
            </a:r>
            <a:endParaRPr sz="800" b="1" i="0" u="none" strike="noStrike" cap="none">
              <a:solidFill>
                <a:srgbClr val="414042"/>
              </a:solidFill>
              <a:latin typeface="Proxima Nova"/>
              <a:ea typeface="Proxima Nova"/>
              <a:cs typeface="Proxima Nova"/>
              <a:sym typeface="Proxima Nova"/>
            </a:endParaRPr>
          </a:p>
        </p:txBody>
      </p:sp>
      <p:sp>
        <p:nvSpPr>
          <p:cNvPr id="541" name="Google Shape;541;p196"/>
          <p:cNvSpPr txBox="1"/>
          <p:nvPr/>
        </p:nvSpPr>
        <p:spPr>
          <a:xfrm>
            <a:off x="888597" y="3987582"/>
            <a:ext cx="1315200" cy="28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414042"/>
                </a:solidFill>
                <a:latin typeface="Proxima Nova"/>
                <a:ea typeface="Proxima Nova"/>
                <a:cs typeface="Proxima Nova"/>
                <a:sym typeface="Proxima Nova"/>
              </a:rPr>
              <a:t>Blockchain framework benchmark platform</a:t>
            </a:r>
            <a:endParaRPr sz="800" b="1" i="0" u="none" strike="noStrike" cap="none">
              <a:solidFill>
                <a:srgbClr val="414042"/>
              </a:solidFill>
              <a:latin typeface="Proxima Nova"/>
              <a:ea typeface="Proxima Nova"/>
              <a:cs typeface="Proxima Nova"/>
              <a:sym typeface="Proxima Nova"/>
            </a:endParaRPr>
          </a:p>
        </p:txBody>
      </p:sp>
      <p:sp>
        <p:nvSpPr>
          <p:cNvPr id="542" name="Google Shape;542;p196"/>
          <p:cNvSpPr txBox="1"/>
          <p:nvPr/>
        </p:nvSpPr>
        <p:spPr>
          <a:xfrm>
            <a:off x="3647050" y="3987582"/>
            <a:ext cx="1589100" cy="28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414042"/>
                </a:solidFill>
                <a:latin typeface="Proxima Nova"/>
                <a:ea typeface="Proxima Nova"/>
                <a:cs typeface="Proxima Nova"/>
                <a:sym typeface="Proxima Nova"/>
              </a:rPr>
              <a:t>Model and build </a:t>
            </a:r>
            <a:br>
              <a:rPr lang="en-US" sz="800" b="1" i="0" u="none" strike="noStrike" cap="none">
                <a:solidFill>
                  <a:srgbClr val="414042"/>
                </a:solidFill>
                <a:latin typeface="Proxima Nova"/>
                <a:ea typeface="Proxima Nova"/>
                <a:cs typeface="Proxima Nova"/>
                <a:sym typeface="Proxima Nova"/>
              </a:rPr>
            </a:br>
            <a:r>
              <a:rPr lang="en-US" sz="800" b="1" i="0" u="none" strike="noStrike" cap="none">
                <a:solidFill>
                  <a:srgbClr val="414042"/>
                </a:solidFill>
                <a:latin typeface="Proxima Nova"/>
                <a:ea typeface="Proxima Nova"/>
                <a:cs typeface="Proxima Nova"/>
                <a:sym typeface="Proxima Nova"/>
              </a:rPr>
              <a:t>blockchain networks</a:t>
            </a:r>
            <a:endParaRPr sz="800" b="1" i="0" u="none" strike="noStrike" cap="none">
              <a:solidFill>
                <a:srgbClr val="414042"/>
              </a:solidFill>
              <a:latin typeface="Proxima Nova"/>
              <a:ea typeface="Proxima Nova"/>
              <a:cs typeface="Proxima Nova"/>
              <a:sym typeface="Proxima Nova"/>
            </a:endParaRPr>
          </a:p>
        </p:txBody>
      </p:sp>
      <p:pic>
        <p:nvPicPr>
          <p:cNvPr id="543" name="Google Shape;543;p196"/>
          <p:cNvPicPr preferRelativeResize="0"/>
          <p:nvPr/>
        </p:nvPicPr>
        <p:blipFill rotWithShape="1">
          <a:blip r:embed="rId12">
            <a:alphaModFix/>
          </a:blip>
          <a:srcRect/>
          <a:stretch/>
        </p:blipFill>
        <p:spPr>
          <a:xfrm>
            <a:off x="3651166" y="3663694"/>
            <a:ext cx="1476963" cy="315409"/>
          </a:xfrm>
          <a:prstGeom prst="rect">
            <a:avLst/>
          </a:prstGeom>
          <a:noFill/>
          <a:ln>
            <a:noFill/>
          </a:ln>
        </p:spPr>
      </p:pic>
      <p:sp>
        <p:nvSpPr>
          <p:cNvPr id="544" name="Google Shape;544;p196"/>
          <p:cNvSpPr txBox="1"/>
          <p:nvPr/>
        </p:nvSpPr>
        <p:spPr>
          <a:xfrm>
            <a:off x="3933484" y="3425717"/>
            <a:ext cx="1315200" cy="28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FFFFFF"/>
                </a:solidFill>
                <a:latin typeface="Proxima Nova"/>
                <a:ea typeface="Proxima Nova"/>
                <a:cs typeface="Proxima Nova"/>
                <a:sym typeface="Proxima Nova"/>
              </a:rPr>
              <a:t>Tools</a:t>
            </a:r>
            <a:endParaRPr sz="800" b="1" i="0" u="none" strike="noStrike" cap="none">
              <a:solidFill>
                <a:srgbClr val="FFFFFF"/>
              </a:solidFill>
              <a:latin typeface="Proxima Nova"/>
              <a:ea typeface="Proxima Nova"/>
              <a:cs typeface="Proxima Nova"/>
              <a:sym typeface="Proxima Nova"/>
            </a:endParaRPr>
          </a:p>
        </p:txBody>
      </p:sp>
      <p:pic>
        <p:nvPicPr>
          <p:cNvPr id="545" name="Google Shape;545;p196"/>
          <p:cNvPicPr preferRelativeResize="0"/>
          <p:nvPr/>
        </p:nvPicPr>
        <p:blipFill rotWithShape="1">
          <a:blip r:embed="rId13">
            <a:alphaModFix/>
          </a:blip>
          <a:srcRect t="699" b="-6641"/>
          <a:stretch/>
        </p:blipFill>
        <p:spPr>
          <a:xfrm>
            <a:off x="992430" y="3672173"/>
            <a:ext cx="1107607" cy="338859"/>
          </a:xfrm>
          <a:prstGeom prst="rect">
            <a:avLst/>
          </a:prstGeom>
          <a:noFill/>
          <a:ln>
            <a:noFill/>
          </a:ln>
        </p:spPr>
      </p:pic>
      <p:pic>
        <p:nvPicPr>
          <p:cNvPr id="546" name="Google Shape;546;p196"/>
          <p:cNvPicPr preferRelativeResize="0"/>
          <p:nvPr/>
        </p:nvPicPr>
        <p:blipFill rotWithShape="1">
          <a:blip r:embed="rId14">
            <a:alphaModFix/>
          </a:blip>
          <a:srcRect l="-1366" r="-1344"/>
          <a:stretch/>
        </p:blipFill>
        <p:spPr>
          <a:xfrm>
            <a:off x="978144" y="2711930"/>
            <a:ext cx="1315248" cy="338859"/>
          </a:xfrm>
          <a:prstGeom prst="rect">
            <a:avLst/>
          </a:prstGeom>
          <a:noFill/>
          <a:ln>
            <a:noFill/>
          </a:ln>
        </p:spPr>
      </p:pic>
      <p:pic>
        <p:nvPicPr>
          <p:cNvPr id="547" name="Google Shape;547;p196"/>
          <p:cNvPicPr preferRelativeResize="0"/>
          <p:nvPr/>
        </p:nvPicPr>
        <p:blipFill rotWithShape="1">
          <a:blip r:embed="rId15">
            <a:alphaModFix/>
          </a:blip>
          <a:srcRect l="11372" t="26612" r="16099" b="28860"/>
          <a:stretch/>
        </p:blipFill>
        <p:spPr>
          <a:xfrm>
            <a:off x="6407159" y="1273718"/>
            <a:ext cx="1171124" cy="383100"/>
          </a:xfrm>
          <a:prstGeom prst="rect">
            <a:avLst/>
          </a:prstGeom>
          <a:noFill/>
          <a:ln>
            <a:noFill/>
          </a:ln>
        </p:spPr>
      </p:pic>
      <p:pic>
        <p:nvPicPr>
          <p:cNvPr id="548" name="Google Shape;548;p196"/>
          <p:cNvPicPr preferRelativeResize="0"/>
          <p:nvPr/>
        </p:nvPicPr>
        <p:blipFill rotWithShape="1">
          <a:blip r:embed="rId16">
            <a:alphaModFix/>
          </a:blip>
          <a:srcRect/>
          <a:stretch/>
        </p:blipFill>
        <p:spPr>
          <a:xfrm>
            <a:off x="7695970" y="1273704"/>
            <a:ext cx="785400" cy="383100"/>
          </a:xfrm>
          <a:prstGeom prst="rect">
            <a:avLst/>
          </a:prstGeom>
          <a:noFill/>
          <a:ln>
            <a:noFill/>
          </a:ln>
        </p:spPr>
      </p:pic>
      <p:pic>
        <p:nvPicPr>
          <p:cNvPr id="549" name="Google Shape;549;p196"/>
          <p:cNvPicPr preferRelativeResize="0"/>
          <p:nvPr/>
        </p:nvPicPr>
        <p:blipFill rotWithShape="1">
          <a:blip r:embed="rId17">
            <a:alphaModFix/>
          </a:blip>
          <a:srcRect/>
          <a:stretch/>
        </p:blipFill>
        <p:spPr>
          <a:xfrm>
            <a:off x="1693473" y="1225974"/>
            <a:ext cx="1001700" cy="453900"/>
          </a:xfrm>
          <a:prstGeom prst="rect">
            <a:avLst/>
          </a:prstGeom>
          <a:noFill/>
          <a:ln>
            <a:noFill/>
          </a:ln>
        </p:spPr>
      </p:pic>
      <p:pic>
        <p:nvPicPr>
          <p:cNvPr id="550" name="Google Shape;550;p196"/>
          <p:cNvPicPr preferRelativeResize="0"/>
          <p:nvPr/>
        </p:nvPicPr>
        <p:blipFill rotWithShape="1">
          <a:blip r:embed="rId18">
            <a:alphaModFix/>
          </a:blip>
          <a:srcRect/>
          <a:stretch/>
        </p:blipFill>
        <p:spPr>
          <a:xfrm>
            <a:off x="796334" y="1250717"/>
            <a:ext cx="643699" cy="429119"/>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Questions Slide">
  <p:cSld name="Questions Slide">
    <p:bg>
      <p:bgPr>
        <a:solidFill>
          <a:schemeClr val="lt1"/>
        </a:solidFill>
        <a:effectLst/>
      </p:bgPr>
    </p:bg>
    <p:spTree>
      <p:nvGrpSpPr>
        <p:cNvPr id="1" name="Shape 551"/>
        <p:cNvGrpSpPr/>
        <p:nvPr/>
      </p:nvGrpSpPr>
      <p:grpSpPr>
        <a:xfrm>
          <a:off x="0" y="0"/>
          <a:ext cx="0" cy="0"/>
          <a:chOff x="0" y="0"/>
          <a:chExt cx="0" cy="0"/>
        </a:xfrm>
      </p:grpSpPr>
      <p:sp>
        <p:nvSpPr>
          <p:cNvPr id="552" name="Google Shape;552;p197"/>
          <p:cNvSpPr txBox="1">
            <a:spLocks noGrp="1"/>
          </p:cNvSpPr>
          <p:nvPr>
            <p:ph type="dt" idx="10"/>
          </p:nvPr>
        </p:nvSpPr>
        <p:spPr>
          <a:xfrm>
            <a:off x="2301785" y="4423895"/>
            <a:ext cx="1095600" cy="274500"/>
          </a:xfrm>
          <a:prstGeom prst="rect">
            <a:avLst/>
          </a:prstGeom>
          <a:noFill/>
          <a:ln>
            <a:noFill/>
          </a:ln>
        </p:spPr>
        <p:txBody>
          <a:bodyPr spcFirstLastPara="1" wrap="square" lIns="0" tIns="0" rIns="0" bIns="0" anchor="ctr" anchorCtr="0"/>
          <a:lstStyle>
            <a:lvl1pPr marR="0" lvl="0" algn="l">
              <a:lnSpc>
                <a:spcPct val="100000"/>
              </a:lnSpc>
              <a:spcBef>
                <a:spcPts val="0"/>
              </a:spcBef>
              <a:spcAft>
                <a:spcPts val="0"/>
              </a:spcAft>
              <a:buSzPts val="1400"/>
              <a:buNone/>
              <a:defRPr sz="1100" b="0" i="0" u="none" strike="noStrike" cap="none">
                <a:solidFill>
                  <a:srgbClr val="BFBFBF"/>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53" name="Google Shape;553;p197"/>
          <p:cNvSpPr txBox="1">
            <a:spLocks noGrp="1"/>
          </p:cNvSpPr>
          <p:nvPr>
            <p:ph type="ftr" idx="11"/>
          </p:nvPr>
        </p:nvSpPr>
        <p:spPr>
          <a:xfrm>
            <a:off x="3614873" y="4423895"/>
            <a:ext cx="4274400" cy="274500"/>
          </a:xfrm>
          <a:prstGeom prst="rect">
            <a:avLst/>
          </a:prstGeom>
          <a:noFill/>
          <a:ln>
            <a:noFill/>
          </a:ln>
        </p:spPr>
        <p:txBody>
          <a:bodyPr spcFirstLastPara="1" wrap="square" lIns="0" tIns="0" rIns="0" bIns="0" anchor="ctr" anchorCtr="0"/>
          <a:lstStyle>
            <a:lvl1pPr marR="0" lvl="0" algn="ctr">
              <a:lnSpc>
                <a:spcPct val="100000"/>
              </a:lnSpc>
              <a:spcBef>
                <a:spcPts val="0"/>
              </a:spcBef>
              <a:spcAft>
                <a:spcPts val="0"/>
              </a:spcAft>
              <a:buSzPts val="1400"/>
              <a:buNone/>
              <a:defRPr sz="1100" b="0" i="0" u="none" strike="noStrike" cap="none">
                <a:solidFill>
                  <a:srgbClr val="BFBFBF"/>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54" name="Google Shape;554;p197"/>
          <p:cNvSpPr txBox="1">
            <a:spLocks noGrp="1"/>
          </p:cNvSpPr>
          <p:nvPr>
            <p:ph type="sldNum" idx="12"/>
          </p:nvPr>
        </p:nvSpPr>
        <p:spPr>
          <a:xfrm>
            <a:off x="8088021" y="4423895"/>
            <a:ext cx="625500" cy="2745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555" name="Google Shape;555;p197"/>
          <p:cNvPicPr preferRelativeResize="0"/>
          <p:nvPr/>
        </p:nvPicPr>
        <p:blipFill rotWithShape="1">
          <a:blip r:embed="rId2">
            <a:alphaModFix/>
          </a:blip>
          <a:srcRect/>
          <a:stretch/>
        </p:blipFill>
        <p:spPr>
          <a:xfrm>
            <a:off x="0" y="0"/>
            <a:ext cx="9144002" cy="5143501"/>
          </a:xfrm>
          <a:prstGeom prst="rect">
            <a:avLst/>
          </a:prstGeom>
          <a:noFill/>
          <a:ln>
            <a:noFill/>
          </a:ln>
        </p:spPr>
      </p:pic>
      <p:sp>
        <p:nvSpPr>
          <p:cNvPr id="556" name="Google Shape;556;p197"/>
          <p:cNvSpPr txBox="1">
            <a:spLocks noGrp="1"/>
          </p:cNvSpPr>
          <p:nvPr>
            <p:ph type="body" idx="1"/>
          </p:nvPr>
        </p:nvSpPr>
        <p:spPr>
          <a:xfrm>
            <a:off x="755650" y="1899176"/>
            <a:ext cx="7632600" cy="625500"/>
          </a:xfrm>
          <a:prstGeom prst="rect">
            <a:avLst/>
          </a:prstGeom>
          <a:noFill/>
          <a:ln>
            <a:noFill/>
          </a:ln>
        </p:spPr>
        <p:txBody>
          <a:bodyPr spcFirstLastPara="1" wrap="square" lIns="0" tIns="0" rIns="0" bIns="0" anchor="ctr" anchorCtr="0"/>
          <a:lstStyle>
            <a:lvl1pPr marL="457200" marR="0" lvl="0" indent="-228600" algn="ctr">
              <a:lnSpc>
                <a:spcPct val="90000"/>
              </a:lnSpc>
              <a:spcBef>
                <a:spcPts val="1000"/>
              </a:spcBef>
              <a:spcAft>
                <a:spcPts val="0"/>
              </a:spcAft>
              <a:buClr>
                <a:schemeClr val="lt1"/>
              </a:buClr>
              <a:buSzPts val="4800"/>
              <a:buFont typeface="Arial"/>
              <a:buNone/>
              <a:defRPr sz="4800" b="1" i="0" u="none" strike="noStrike" cap="none">
                <a:solidFill>
                  <a:schemeClr val="lt1"/>
                </a:solidFill>
                <a:latin typeface="Arial"/>
                <a:ea typeface="Arial"/>
                <a:cs typeface="Arial"/>
                <a:sym typeface="Arial"/>
              </a:defRPr>
            </a:lvl1pPr>
            <a:lvl2pPr marL="914400" marR="0" lvl="1" indent="-228600" algn="l">
              <a:lnSpc>
                <a:spcPct val="90000"/>
              </a:lnSpc>
              <a:spcBef>
                <a:spcPts val="5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2pPr>
            <a:lvl3pPr marL="1371600" marR="0" lvl="2" indent="-228600" algn="l">
              <a:lnSpc>
                <a:spcPct val="90000"/>
              </a:lnSpc>
              <a:spcBef>
                <a:spcPts val="5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3pPr>
            <a:lvl4pPr marL="1828800" marR="0" lvl="3" indent="-228600" algn="l">
              <a:lnSpc>
                <a:spcPct val="90000"/>
              </a:lnSpc>
              <a:spcBef>
                <a:spcPts val="5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4pPr>
            <a:lvl5pPr marL="2286000" marR="0" lvl="4" indent="-228600" algn="l">
              <a:lnSpc>
                <a:spcPct val="90000"/>
              </a:lnSpc>
              <a:spcBef>
                <a:spcPts val="5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57" name="Google Shape;557;p197"/>
          <p:cNvSpPr txBox="1">
            <a:spLocks noGrp="1"/>
          </p:cNvSpPr>
          <p:nvPr>
            <p:ph type="body" idx="2"/>
          </p:nvPr>
        </p:nvSpPr>
        <p:spPr>
          <a:xfrm>
            <a:off x="755650" y="2650515"/>
            <a:ext cx="7632600" cy="984000"/>
          </a:xfrm>
          <a:prstGeom prst="rect">
            <a:avLst/>
          </a:prstGeom>
          <a:noFill/>
          <a:ln>
            <a:noFill/>
          </a:ln>
        </p:spPr>
        <p:txBody>
          <a:bodyPr spcFirstLastPara="1" wrap="square" lIns="0" tIns="0" rIns="0" bIns="0" anchor="ctr" anchorCtr="0"/>
          <a:lstStyle>
            <a:lvl1pPr marL="457200" marR="0" lvl="0" indent="-228600" algn="ctr">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1pPr>
            <a:lvl2pPr marL="914400" marR="0" lvl="1" indent="-228600" algn="ctr">
              <a:lnSpc>
                <a:spcPct val="90000"/>
              </a:lnSpc>
              <a:spcBef>
                <a:spcPts val="5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2pPr>
            <a:lvl3pPr marL="1371600" marR="0" lvl="2" indent="-228600" algn="ctr">
              <a:lnSpc>
                <a:spcPct val="90000"/>
              </a:lnSpc>
              <a:spcBef>
                <a:spcPts val="5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3pPr>
            <a:lvl4pPr marL="1828800" marR="0" lvl="3" indent="-228600" algn="ctr">
              <a:lnSpc>
                <a:spcPct val="90000"/>
              </a:lnSpc>
              <a:spcBef>
                <a:spcPts val="5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4pPr>
            <a:lvl5pPr marL="2286000" marR="0" lvl="4" indent="-228600" algn="ctr">
              <a:lnSpc>
                <a:spcPct val="90000"/>
              </a:lnSpc>
              <a:spcBef>
                <a:spcPts val="500"/>
              </a:spcBef>
              <a:spcAft>
                <a:spcPts val="0"/>
              </a:spcAft>
              <a:buClr>
                <a:srgbClr val="414042"/>
              </a:buClr>
              <a:buSzPts val="1800"/>
              <a:buFont typeface="Arial"/>
              <a:buNone/>
              <a:defRPr sz="18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Basic Content Slide" type="obj">
  <p:cSld name="OBJECT">
    <p:spTree>
      <p:nvGrpSpPr>
        <p:cNvPr id="1" name="Shape 558"/>
        <p:cNvGrpSpPr/>
        <p:nvPr/>
      </p:nvGrpSpPr>
      <p:grpSpPr>
        <a:xfrm>
          <a:off x="0" y="0"/>
          <a:ext cx="0" cy="0"/>
          <a:chOff x="0" y="0"/>
          <a:chExt cx="0" cy="0"/>
        </a:xfrm>
      </p:grpSpPr>
      <p:sp>
        <p:nvSpPr>
          <p:cNvPr id="559" name="Google Shape;559;p198"/>
          <p:cNvSpPr txBox="1">
            <a:spLocks noGrp="1"/>
          </p:cNvSpPr>
          <p:nvPr>
            <p:ph type="title"/>
          </p:nvPr>
        </p:nvSpPr>
        <p:spPr>
          <a:xfrm>
            <a:off x="755650" y="712802"/>
            <a:ext cx="7886700" cy="416400"/>
          </a:xfrm>
          <a:prstGeom prst="rect">
            <a:avLst/>
          </a:prstGeom>
          <a:noFill/>
          <a:ln>
            <a:noFill/>
          </a:ln>
        </p:spPr>
        <p:txBody>
          <a:bodyPr spcFirstLastPara="1" wrap="square" lIns="0" tIns="0" rIns="0" bIns="0" anchor="ctr" anchorCtr="0"/>
          <a:lstStyle>
            <a:lvl1pPr marR="0" lvl="0" algn="l">
              <a:lnSpc>
                <a:spcPct val="90000"/>
              </a:lnSpc>
              <a:spcBef>
                <a:spcPts val="0"/>
              </a:spcBef>
              <a:spcAft>
                <a:spcPts val="0"/>
              </a:spcAft>
              <a:buClr>
                <a:srgbClr val="414042"/>
              </a:buClr>
              <a:buSzPts val="2800"/>
              <a:buFont typeface="Arial"/>
              <a:buNone/>
              <a:defRPr sz="2800" b="1" i="0" u="none" strike="noStrike" cap="none">
                <a:solidFill>
                  <a:srgbClr val="414042"/>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560" name="Google Shape;560;p198"/>
          <p:cNvSpPr txBox="1">
            <a:spLocks noGrp="1"/>
          </p:cNvSpPr>
          <p:nvPr>
            <p:ph type="body" idx="1"/>
          </p:nvPr>
        </p:nvSpPr>
        <p:spPr>
          <a:xfrm>
            <a:off x="755650" y="1203325"/>
            <a:ext cx="7809000" cy="3205200"/>
          </a:xfrm>
          <a:prstGeom prst="rect">
            <a:avLst/>
          </a:prstGeom>
          <a:noFill/>
          <a:ln>
            <a:noFill/>
          </a:ln>
        </p:spPr>
        <p:txBody>
          <a:bodyPr spcFirstLastPara="1" wrap="square" lIns="0" tIns="0" rIns="0" bIns="0" anchor="ctr" anchorCtr="0"/>
          <a:lstStyle>
            <a:lvl1pPr marL="457200" marR="0" lvl="0" indent="-342900" algn="l">
              <a:lnSpc>
                <a:spcPct val="90000"/>
              </a:lnSpc>
              <a:spcBef>
                <a:spcPts val="10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1pPr>
            <a:lvl2pPr marL="914400" marR="0" lvl="1"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L="1371600" marR="0" lvl="2"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L="1828800" marR="0" lvl="3"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L="2286000" marR="0" lvl="4"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61" name="Google Shape;561;p198"/>
          <p:cNvSpPr txBox="1">
            <a:spLocks noGrp="1"/>
          </p:cNvSpPr>
          <p:nvPr>
            <p:ph type="dt" idx="10"/>
          </p:nvPr>
        </p:nvSpPr>
        <p:spPr>
          <a:xfrm>
            <a:off x="2301785" y="4423895"/>
            <a:ext cx="1095600" cy="274500"/>
          </a:xfrm>
          <a:prstGeom prst="rect">
            <a:avLst/>
          </a:prstGeom>
          <a:noFill/>
          <a:ln>
            <a:noFill/>
          </a:ln>
        </p:spPr>
        <p:txBody>
          <a:bodyPr spcFirstLastPara="1" wrap="square" lIns="0" tIns="0" rIns="0" bIns="0" anchor="ctr" anchorCtr="0"/>
          <a:lstStyle>
            <a:lvl1pPr marR="0" lvl="0" algn="l">
              <a:lnSpc>
                <a:spcPct val="100000"/>
              </a:lnSpc>
              <a:spcBef>
                <a:spcPts val="0"/>
              </a:spcBef>
              <a:spcAft>
                <a:spcPts val="0"/>
              </a:spcAft>
              <a:buSzPts val="1400"/>
              <a:buNone/>
              <a:defRPr sz="1100" b="0" i="0" u="none" strike="noStrike" cap="none">
                <a:solidFill>
                  <a:srgbClr val="BFBFBF"/>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62" name="Google Shape;562;p198"/>
          <p:cNvSpPr txBox="1">
            <a:spLocks noGrp="1"/>
          </p:cNvSpPr>
          <p:nvPr>
            <p:ph type="ftr" idx="11"/>
          </p:nvPr>
        </p:nvSpPr>
        <p:spPr>
          <a:xfrm>
            <a:off x="3614873" y="4423895"/>
            <a:ext cx="4274400" cy="274500"/>
          </a:xfrm>
          <a:prstGeom prst="rect">
            <a:avLst/>
          </a:prstGeom>
          <a:noFill/>
          <a:ln>
            <a:noFill/>
          </a:ln>
        </p:spPr>
        <p:txBody>
          <a:bodyPr spcFirstLastPara="1" wrap="square" lIns="0" tIns="0" rIns="0" bIns="0" anchor="ctr" anchorCtr="0"/>
          <a:lstStyle>
            <a:lvl1pPr marR="0" lvl="0" algn="ctr">
              <a:lnSpc>
                <a:spcPct val="100000"/>
              </a:lnSpc>
              <a:spcBef>
                <a:spcPts val="0"/>
              </a:spcBef>
              <a:spcAft>
                <a:spcPts val="0"/>
              </a:spcAft>
              <a:buSzPts val="1400"/>
              <a:buNone/>
              <a:defRPr sz="1100" b="0" i="0" u="none" strike="noStrike" cap="none">
                <a:solidFill>
                  <a:srgbClr val="BFBFBF"/>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63" name="Google Shape;563;p198"/>
          <p:cNvSpPr txBox="1">
            <a:spLocks noGrp="1"/>
          </p:cNvSpPr>
          <p:nvPr>
            <p:ph type="sldNum" idx="12"/>
          </p:nvPr>
        </p:nvSpPr>
        <p:spPr>
          <a:xfrm>
            <a:off x="8088021" y="4423895"/>
            <a:ext cx="625500" cy="2745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Column Content Slide" type="twoObj">
  <p:cSld name="TWO_OBJECTS">
    <p:spTree>
      <p:nvGrpSpPr>
        <p:cNvPr id="1" name="Shape 564"/>
        <p:cNvGrpSpPr/>
        <p:nvPr/>
      </p:nvGrpSpPr>
      <p:grpSpPr>
        <a:xfrm>
          <a:off x="0" y="0"/>
          <a:ext cx="0" cy="0"/>
          <a:chOff x="0" y="0"/>
          <a:chExt cx="0" cy="0"/>
        </a:xfrm>
      </p:grpSpPr>
      <p:sp>
        <p:nvSpPr>
          <p:cNvPr id="565" name="Google Shape;565;p199"/>
          <p:cNvSpPr txBox="1">
            <a:spLocks noGrp="1"/>
          </p:cNvSpPr>
          <p:nvPr>
            <p:ph type="title"/>
          </p:nvPr>
        </p:nvSpPr>
        <p:spPr>
          <a:xfrm>
            <a:off x="755650" y="712788"/>
            <a:ext cx="7886700" cy="431700"/>
          </a:xfrm>
          <a:prstGeom prst="rect">
            <a:avLst/>
          </a:prstGeom>
          <a:noFill/>
          <a:ln>
            <a:noFill/>
          </a:ln>
        </p:spPr>
        <p:txBody>
          <a:bodyPr spcFirstLastPara="1" wrap="square" lIns="0" tIns="0" rIns="0" bIns="0" anchor="ctr" anchorCtr="0"/>
          <a:lstStyle>
            <a:lvl1pPr marR="0" lvl="0" algn="l">
              <a:lnSpc>
                <a:spcPct val="90000"/>
              </a:lnSpc>
              <a:spcBef>
                <a:spcPts val="0"/>
              </a:spcBef>
              <a:spcAft>
                <a:spcPts val="0"/>
              </a:spcAft>
              <a:buClr>
                <a:srgbClr val="414042"/>
              </a:buClr>
              <a:buSzPts val="2800"/>
              <a:buFont typeface="Arial"/>
              <a:buNone/>
              <a:defRPr sz="2800" b="1" i="0" u="none" strike="noStrike" cap="none">
                <a:solidFill>
                  <a:srgbClr val="414042"/>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566" name="Google Shape;566;p199"/>
          <p:cNvSpPr txBox="1">
            <a:spLocks noGrp="1"/>
          </p:cNvSpPr>
          <p:nvPr>
            <p:ph type="body" idx="1"/>
          </p:nvPr>
        </p:nvSpPr>
        <p:spPr>
          <a:xfrm>
            <a:off x="755651" y="1203325"/>
            <a:ext cx="3587700" cy="3220500"/>
          </a:xfrm>
          <a:prstGeom prst="rect">
            <a:avLst/>
          </a:prstGeom>
          <a:noFill/>
          <a:ln>
            <a:noFill/>
          </a:ln>
        </p:spPr>
        <p:txBody>
          <a:bodyPr spcFirstLastPara="1" wrap="square" lIns="0" tIns="0" rIns="0" bIns="0" anchor="ctr" anchorCtr="0"/>
          <a:lstStyle>
            <a:lvl1pPr marL="457200" marR="0" lvl="0" indent="-342900" algn="l">
              <a:lnSpc>
                <a:spcPct val="90000"/>
              </a:lnSpc>
              <a:spcBef>
                <a:spcPts val="10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1pPr>
            <a:lvl2pPr marL="914400" marR="0" lvl="1"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L="1371600" marR="0" lvl="2"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L="1828800" marR="0" lvl="3"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L="2286000" marR="0" lvl="4"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67" name="Google Shape;567;p199"/>
          <p:cNvSpPr txBox="1">
            <a:spLocks noGrp="1"/>
          </p:cNvSpPr>
          <p:nvPr>
            <p:ph type="body" idx="2"/>
          </p:nvPr>
        </p:nvSpPr>
        <p:spPr>
          <a:xfrm>
            <a:off x="4740964" y="1203325"/>
            <a:ext cx="3647400" cy="3220500"/>
          </a:xfrm>
          <a:prstGeom prst="rect">
            <a:avLst/>
          </a:prstGeom>
          <a:noFill/>
          <a:ln>
            <a:noFill/>
          </a:ln>
        </p:spPr>
        <p:txBody>
          <a:bodyPr spcFirstLastPara="1" wrap="square" lIns="0" tIns="0" rIns="0" bIns="0" anchor="ctr" anchorCtr="0"/>
          <a:lstStyle>
            <a:lvl1pPr marL="457200" marR="0" lvl="0" indent="-342900" algn="l">
              <a:lnSpc>
                <a:spcPct val="90000"/>
              </a:lnSpc>
              <a:spcBef>
                <a:spcPts val="10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1pPr>
            <a:lvl2pPr marL="914400" marR="0" lvl="1"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L="1371600" marR="0" lvl="2"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L="1828800" marR="0" lvl="3"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L="2286000" marR="0" lvl="4" indent="-342900" algn="l">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68" name="Google Shape;568;p199"/>
          <p:cNvSpPr txBox="1">
            <a:spLocks noGrp="1"/>
          </p:cNvSpPr>
          <p:nvPr>
            <p:ph type="dt" idx="10"/>
          </p:nvPr>
        </p:nvSpPr>
        <p:spPr>
          <a:xfrm>
            <a:off x="2301785" y="4423895"/>
            <a:ext cx="1095600" cy="274500"/>
          </a:xfrm>
          <a:prstGeom prst="rect">
            <a:avLst/>
          </a:prstGeom>
          <a:noFill/>
          <a:ln>
            <a:noFill/>
          </a:ln>
        </p:spPr>
        <p:txBody>
          <a:bodyPr spcFirstLastPara="1" wrap="square" lIns="0" tIns="0" rIns="0" bIns="0" anchor="ctr" anchorCtr="0"/>
          <a:lstStyle>
            <a:lvl1pPr marR="0" lvl="0" algn="l">
              <a:lnSpc>
                <a:spcPct val="100000"/>
              </a:lnSpc>
              <a:spcBef>
                <a:spcPts val="0"/>
              </a:spcBef>
              <a:spcAft>
                <a:spcPts val="0"/>
              </a:spcAft>
              <a:buSzPts val="1400"/>
              <a:buNone/>
              <a:defRPr sz="1100" b="0" i="0" u="none" strike="noStrike" cap="none">
                <a:solidFill>
                  <a:srgbClr val="BFBFBF"/>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69" name="Google Shape;569;p199"/>
          <p:cNvSpPr txBox="1">
            <a:spLocks noGrp="1"/>
          </p:cNvSpPr>
          <p:nvPr>
            <p:ph type="ftr" idx="11"/>
          </p:nvPr>
        </p:nvSpPr>
        <p:spPr>
          <a:xfrm>
            <a:off x="3614873" y="4423895"/>
            <a:ext cx="4274400" cy="274500"/>
          </a:xfrm>
          <a:prstGeom prst="rect">
            <a:avLst/>
          </a:prstGeom>
          <a:noFill/>
          <a:ln>
            <a:noFill/>
          </a:ln>
        </p:spPr>
        <p:txBody>
          <a:bodyPr spcFirstLastPara="1" wrap="square" lIns="0" tIns="0" rIns="0" bIns="0" anchor="ctr" anchorCtr="0"/>
          <a:lstStyle>
            <a:lvl1pPr marR="0" lvl="0" algn="ctr">
              <a:lnSpc>
                <a:spcPct val="100000"/>
              </a:lnSpc>
              <a:spcBef>
                <a:spcPts val="0"/>
              </a:spcBef>
              <a:spcAft>
                <a:spcPts val="0"/>
              </a:spcAft>
              <a:buSzPts val="1400"/>
              <a:buNone/>
              <a:defRPr sz="1100" b="0" i="0" u="none" strike="noStrike" cap="none">
                <a:solidFill>
                  <a:srgbClr val="BFBFBF"/>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70" name="Google Shape;570;p199"/>
          <p:cNvSpPr txBox="1">
            <a:spLocks noGrp="1"/>
          </p:cNvSpPr>
          <p:nvPr>
            <p:ph type="sldNum" idx="12"/>
          </p:nvPr>
        </p:nvSpPr>
        <p:spPr>
          <a:xfrm>
            <a:off x="8088021" y="4423895"/>
            <a:ext cx="625500" cy="2745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Column Content w/Subheads">
  <p:cSld name="2-Column Content w/Subheads">
    <p:spTree>
      <p:nvGrpSpPr>
        <p:cNvPr id="1" name="Shape 571"/>
        <p:cNvGrpSpPr/>
        <p:nvPr/>
      </p:nvGrpSpPr>
      <p:grpSpPr>
        <a:xfrm>
          <a:off x="0" y="0"/>
          <a:ext cx="0" cy="0"/>
          <a:chOff x="0" y="0"/>
          <a:chExt cx="0" cy="0"/>
        </a:xfrm>
      </p:grpSpPr>
      <p:sp>
        <p:nvSpPr>
          <p:cNvPr id="572" name="Google Shape;572;p200"/>
          <p:cNvSpPr txBox="1">
            <a:spLocks noGrp="1"/>
          </p:cNvSpPr>
          <p:nvPr>
            <p:ph type="body" idx="1"/>
          </p:nvPr>
        </p:nvSpPr>
        <p:spPr>
          <a:xfrm>
            <a:off x="755650" y="1203325"/>
            <a:ext cx="3615300" cy="619200"/>
          </a:xfrm>
          <a:prstGeom prst="rect">
            <a:avLst/>
          </a:prstGeom>
          <a:noFill/>
          <a:ln>
            <a:noFill/>
          </a:ln>
        </p:spPr>
        <p:txBody>
          <a:bodyPr spcFirstLastPara="1" wrap="square" lIns="0" tIns="0" rIns="0" bIns="0" anchor="b" anchorCtr="0"/>
          <a:lstStyle>
            <a:lvl1pPr marL="457200" marR="0" lvl="0" indent="-228600" algn="l">
              <a:lnSpc>
                <a:spcPct val="90000"/>
              </a:lnSpc>
              <a:spcBef>
                <a:spcPts val="1000"/>
              </a:spcBef>
              <a:spcAft>
                <a:spcPts val="0"/>
              </a:spcAft>
              <a:buClr>
                <a:srgbClr val="414042"/>
              </a:buClr>
              <a:buSzPts val="1800"/>
              <a:buFont typeface="Arial"/>
              <a:buNone/>
              <a:defRPr sz="1800" b="1" i="0" u="none" strike="noStrike" cap="none">
                <a:solidFill>
                  <a:srgbClr val="414042"/>
                </a:solidFill>
                <a:latin typeface="Arial"/>
                <a:ea typeface="Arial"/>
                <a:cs typeface="Arial"/>
                <a:sym typeface="Arial"/>
              </a:defRPr>
            </a:lvl1pPr>
            <a:lvl2pPr marL="914400" marR="0" lvl="1" indent="-228600" algn="l">
              <a:lnSpc>
                <a:spcPct val="90000"/>
              </a:lnSpc>
              <a:spcBef>
                <a:spcPts val="500"/>
              </a:spcBef>
              <a:spcAft>
                <a:spcPts val="0"/>
              </a:spcAft>
              <a:buClr>
                <a:srgbClr val="414042"/>
              </a:buClr>
              <a:buSzPts val="2000"/>
              <a:buFont typeface="Arial"/>
              <a:buNone/>
              <a:defRPr sz="2000" b="1" i="0" u="none" strike="noStrike" cap="none">
                <a:solidFill>
                  <a:srgbClr val="414042"/>
                </a:solidFill>
                <a:latin typeface="Arial"/>
                <a:ea typeface="Arial"/>
                <a:cs typeface="Arial"/>
                <a:sym typeface="Arial"/>
              </a:defRPr>
            </a:lvl2pPr>
            <a:lvl3pPr marL="1371600" marR="0" lvl="2" indent="-228600" algn="l">
              <a:lnSpc>
                <a:spcPct val="90000"/>
              </a:lnSpc>
              <a:spcBef>
                <a:spcPts val="500"/>
              </a:spcBef>
              <a:spcAft>
                <a:spcPts val="0"/>
              </a:spcAft>
              <a:buClr>
                <a:srgbClr val="414042"/>
              </a:buClr>
              <a:buSzPts val="1800"/>
              <a:buFont typeface="Arial"/>
              <a:buNone/>
              <a:defRPr sz="1800" b="1" i="0" u="none" strike="noStrike" cap="none">
                <a:solidFill>
                  <a:srgbClr val="414042"/>
                </a:solidFill>
                <a:latin typeface="Arial"/>
                <a:ea typeface="Arial"/>
                <a:cs typeface="Arial"/>
                <a:sym typeface="Arial"/>
              </a:defRPr>
            </a:lvl3pPr>
            <a:lvl4pPr marL="1828800" marR="0" lvl="3" indent="-228600" algn="l">
              <a:lnSpc>
                <a:spcPct val="90000"/>
              </a:lnSpc>
              <a:spcBef>
                <a:spcPts val="500"/>
              </a:spcBef>
              <a:spcAft>
                <a:spcPts val="0"/>
              </a:spcAft>
              <a:buClr>
                <a:srgbClr val="414042"/>
              </a:buClr>
              <a:buSzPts val="1600"/>
              <a:buFont typeface="Arial"/>
              <a:buNone/>
              <a:defRPr sz="1600" b="1" i="0" u="none" strike="noStrike" cap="none">
                <a:solidFill>
                  <a:srgbClr val="414042"/>
                </a:solidFill>
                <a:latin typeface="Arial"/>
                <a:ea typeface="Arial"/>
                <a:cs typeface="Arial"/>
                <a:sym typeface="Arial"/>
              </a:defRPr>
            </a:lvl4pPr>
            <a:lvl5pPr marL="2286000" marR="0" lvl="4" indent="-228600" algn="l">
              <a:lnSpc>
                <a:spcPct val="90000"/>
              </a:lnSpc>
              <a:spcBef>
                <a:spcPts val="500"/>
              </a:spcBef>
              <a:spcAft>
                <a:spcPts val="0"/>
              </a:spcAft>
              <a:buClr>
                <a:srgbClr val="414042"/>
              </a:buClr>
              <a:buSzPts val="1600"/>
              <a:buFont typeface="Arial"/>
              <a:buNone/>
              <a:defRPr sz="1600" b="1" i="0" u="none" strike="noStrike" cap="none">
                <a:solidFill>
                  <a:srgbClr val="414042"/>
                </a:solidFill>
                <a:latin typeface="Arial"/>
                <a:ea typeface="Arial"/>
                <a:cs typeface="Arial"/>
                <a:sym typeface="Arial"/>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73" name="Google Shape;573;p200"/>
          <p:cNvSpPr txBox="1">
            <a:spLocks noGrp="1"/>
          </p:cNvSpPr>
          <p:nvPr>
            <p:ph type="body" idx="2"/>
          </p:nvPr>
        </p:nvSpPr>
        <p:spPr>
          <a:xfrm>
            <a:off x="755650" y="1822449"/>
            <a:ext cx="3615300" cy="2601300"/>
          </a:xfrm>
          <a:prstGeom prst="rect">
            <a:avLst/>
          </a:prstGeom>
          <a:noFill/>
          <a:ln>
            <a:noFill/>
          </a:ln>
        </p:spPr>
        <p:txBody>
          <a:bodyPr spcFirstLastPara="1" wrap="square" lIns="0" tIns="0" rIns="0" bIns="0" anchor="t" anchorCtr="0"/>
          <a:lstStyle>
            <a:lvl1pPr marL="457200" marR="0" lvl="0" indent="-317500" algn="l">
              <a:lnSpc>
                <a:spcPct val="90000"/>
              </a:lnSpc>
              <a:spcBef>
                <a:spcPts val="1000"/>
              </a:spcBef>
              <a:spcAft>
                <a:spcPts val="0"/>
              </a:spcAft>
              <a:buClr>
                <a:srgbClr val="414042"/>
              </a:buClr>
              <a:buSzPts val="1400"/>
              <a:buFont typeface="Arial"/>
              <a:buChar char="•"/>
              <a:defRPr sz="1400" b="0" i="0" u="none" strike="noStrike" cap="none">
                <a:solidFill>
                  <a:srgbClr val="414042"/>
                </a:solidFill>
                <a:latin typeface="Arial"/>
                <a:ea typeface="Arial"/>
                <a:cs typeface="Arial"/>
                <a:sym typeface="Arial"/>
              </a:defRPr>
            </a:lvl1pPr>
            <a:lvl2pPr marL="914400" marR="0" lvl="1" indent="-317500" algn="l">
              <a:lnSpc>
                <a:spcPct val="90000"/>
              </a:lnSpc>
              <a:spcBef>
                <a:spcPts val="500"/>
              </a:spcBef>
              <a:spcAft>
                <a:spcPts val="0"/>
              </a:spcAft>
              <a:buClr>
                <a:srgbClr val="414042"/>
              </a:buClr>
              <a:buSzPts val="1400"/>
              <a:buFont typeface="Arial"/>
              <a:buChar char="•"/>
              <a:defRPr sz="1400" b="0" i="0" u="none" strike="noStrike" cap="none">
                <a:solidFill>
                  <a:srgbClr val="414042"/>
                </a:solidFill>
                <a:latin typeface="Arial"/>
                <a:ea typeface="Arial"/>
                <a:cs typeface="Arial"/>
                <a:sym typeface="Arial"/>
              </a:defRPr>
            </a:lvl2pPr>
            <a:lvl3pPr marL="1371600" marR="0" lvl="2" indent="-317500" algn="l">
              <a:lnSpc>
                <a:spcPct val="90000"/>
              </a:lnSpc>
              <a:spcBef>
                <a:spcPts val="500"/>
              </a:spcBef>
              <a:spcAft>
                <a:spcPts val="0"/>
              </a:spcAft>
              <a:buClr>
                <a:srgbClr val="414042"/>
              </a:buClr>
              <a:buSzPts val="1400"/>
              <a:buFont typeface="Arial"/>
              <a:buChar char="•"/>
              <a:defRPr sz="1400" b="0" i="0" u="none" strike="noStrike" cap="none">
                <a:solidFill>
                  <a:srgbClr val="414042"/>
                </a:solidFill>
                <a:latin typeface="Arial"/>
                <a:ea typeface="Arial"/>
                <a:cs typeface="Arial"/>
                <a:sym typeface="Arial"/>
              </a:defRPr>
            </a:lvl3pPr>
            <a:lvl4pPr marL="1828800" marR="0" lvl="3" indent="-317500" algn="l">
              <a:lnSpc>
                <a:spcPct val="90000"/>
              </a:lnSpc>
              <a:spcBef>
                <a:spcPts val="500"/>
              </a:spcBef>
              <a:spcAft>
                <a:spcPts val="0"/>
              </a:spcAft>
              <a:buClr>
                <a:srgbClr val="414042"/>
              </a:buClr>
              <a:buSzPts val="1400"/>
              <a:buFont typeface="Arial"/>
              <a:buChar char="•"/>
              <a:defRPr sz="1400" b="0" i="0" u="none" strike="noStrike" cap="none">
                <a:solidFill>
                  <a:srgbClr val="414042"/>
                </a:solidFill>
                <a:latin typeface="Arial"/>
                <a:ea typeface="Arial"/>
                <a:cs typeface="Arial"/>
                <a:sym typeface="Arial"/>
              </a:defRPr>
            </a:lvl4pPr>
            <a:lvl5pPr marL="2286000" marR="0" lvl="4" indent="-317500" algn="l">
              <a:lnSpc>
                <a:spcPct val="90000"/>
              </a:lnSpc>
              <a:spcBef>
                <a:spcPts val="500"/>
              </a:spcBef>
              <a:spcAft>
                <a:spcPts val="0"/>
              </a:spcAft>
              <a:buClr>
                <a:srgbClr val="414042"/>
              </a:buClr>
              <a:buSzPts val="1400"/>
              <a:buFont typeface="Arial"/>
              <a:buChar char="•"/>
              <a:defRPr sz="14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74" name="Google Shape;574;p200"/>
          <p:cNvSpPr txBox="1">
            <a:spLocks noGrp="1"/>
          </p:cNvSpPr>
          <p:nvPr>
            <p:ph type="body" idx="3"/>
          </p:nvPr>
        </p:nvSpPr>
        <p:spPr>
          <a:xfrm>
            <a:off x="4755180" y="1203325"/>
            <a:ext cx="3633300" cy="619200"/>
          </a:xfrm>
          <a:prstGeom prst="rect">
            <a:avLst/>
          </a:prstGeom>
          <a:noFill/>
          <a:ln>
            <a:noFill/>
          </a:ln>
        </p:spPr>
        <p:txBody>
          <a:bodyPr spcFirstLastPara="1" wrap="square" lIns="0" tIns="0" rIns="0" bIns="0" anchor="b" anchorCtr="0"/>
          <a:lstStyle>
            <a:lvl1pPr marL="457200" marR="0" lvl="0" indent="-228600" algn="l">
              <a:lnSpc>
                <a:spcPct val="90000"/>
              </a:lnSpc>
              <a:spcBef>
                <a:spcPts val="1000"/>
              </a:spcBef>
              <a:spcAft>
                <a:spcPts val="0"/>
              </a:spcAft>
              <a:buClr>
                <a:srgbClr val="414042"/>
              </a:buClr>
              <a:buSzPts val="1800"/>
              <a:buFont typeface="Arial"/>
              <a:buNone/>
              <a:defRPr sz="1800" b="1" i="0" u="none" strike="noStrike" cap="none">
                <a:solidFill>
                  <a:srgbClr val="414042"/>
                </a:solidFill>
                <a:latin typeface="Arial"/>
                <a:ea typeface="Arial"/>
                <a:cs typeface="Arial"/>
                <a:sym typeface="Arial"/>
              </a:defRPr>
            </a:lvl1pPr>
            <a:lvl2pPr marL="914400" marR="0" lvl="1" indent="-228600" algn="l">
              <a:lnSpc>
                <a:spcPct val="90000"/>
              </a:lnSpc>
              <a:spcBef>
                <a:spcPts val="500"/>
              </a:spcBef>
              <a:spcAft>
                <a:spcPts val="0"/>
              </a:spcAft>
              <a:buClr>
                <a:srgbClr val="414042"/>
              </a:buClr>
              <a:buSzPts val="2000"/>
              <a:buFont typeface="Arial"/>
              <a:buNone/>
              <a:defRPr sz="2000" b="1" i="0" u="none" strike="noStrike" cap="none">
                <a:solidFill>
                  <a:srgbClr val="414042"/>
                </a:solidFill>
                <a:latin typeface="Arial"/>
                <a:ea typeface="Arial"/>
                <a:cs typeface="Arial"/>
                <a:sym typeface="Arial"/>
              </a:defRPr>
            </a:lvl2pPr>
            <a:lvl3pPr marL="1371600" marR="0" lvl="2" indent="-228600" algn="l">
              <a:lnSpc>
                <a:spcPct val="90000"/>
              </a:lnSpc>
              <a:spcBef>
                <a:spcPts val="500"/>
              </a:spcBef>
              <a:spcAft>
                <a:spcPts val="0"/>
              </a:spcAft>
              <a:buClr>
                <a:srgbClr val="414042"/>
              </a:buClr>
              <a:buSzPts val="1800"/>
              <a:buFont typeface="Arial"/>
              <a:buNone/>
              <a:defRPr sz="1800" b="1" i="0" u="none" strike="noStrike" cap="none">
                <a:solidFill>
                  <a:srgbClr val="414042"/>
                </a:solidFill>
                <a:latin typeface="Arial"/>
                <a:ea typeface="Arial"/>
                <a:cs typeface="Arial"/>
                <a:sym typeface="Arial"/>
              </a:defRPr>
            </a:lvl3pPr>
            <a:lvl4pPr marL="1828800" marR="0" lvl="3" indent="-228600" algn="l">
              <a:lnSpc>
                <a:spcPct val="90000"/>
              </a:lnSpc>
              <a:spcBef>
                <a:spcPts val="500"/>
              </a:spcBef>
              <a:spcAft>
                <a:spcPts val="0"/>
              </a:spcAft>
              <a:buClr>
                <a:srgbClr val="414042"/>
              </a:buClr>
              <a:buSzPts val="1600"/>
              <a:buFont typeface="Arial"/>
              <a:buNone/>
              <a:defRPr sz="1600" b="1" i="0" u="none" strike="noStrike" cap="none">
                <a:solidFill>
                  <a:srgbClr val="414042"/>
                </a:solidFill>
                <a:latin typeface="Arial"/>
                <a:ea typeface="Arial"/>
                <a:cs typeface="Arial"/>
                <a:sym typeface="Arial"/>
              </a:defRPr>
            </a:lvl4pPr>
            <a:lvl5pPr marL="2286000" marR="0" lvl="4" indent="-228600" algn="l">
              <a:lnSpc>
                <a:spcPct val="90000"/>
              </a:lnSpc>
              <a:spcBef>
                <a:spcPts val="500"/>
              </a:spcBef>
              <a:spcAft>
                <a:spcPts val="0"/>
              </a:spcAft>
              <a:buClr>
                <a:srgbClr val="414042"/>
              </a:buClr>
              <a:buSzPts val="1600"/>
              <a:buFont typeface="Arial"/>
              <a:buNone/>
              <a:defRPr sz="1600" b="1" i="0" u="none" strike="noStrike" cap="none">
                <a:solidFill>
                  <a:srgbClr val="414042"/>
                </a:solidFill>
                <a:latin typeface="Arial"/>
                <a:ea typeface="Arial"/>
                <a:cs typeface="Arial"/>
                <a:sym typeface="Arial"/>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75" name="Google Shape;575;p200"/>
          <p:cNvSpPr txBox="1">
            <a:spLocks noGrp="1"/>
          </p:cNvSpPr>
          <p:nvPr>
            <p:ph type="body" idx="4"/>
          </p:nvPr>
        </p:nvSpPr>
        <p:spPr>
          <a:xfrm>
            <a:off x="4755180" y="1822449"/>
            <a:ext cx="3633300" cy="2601300"/>
          </a:xfrm>
          <a:prstGeom prst="rect">
            <a:avLst/>
          </a:prstGeom>
          <a:noFill/>
          <a:ln>
            <a:noFill/>
          </a:ln>
        </p:spPr>
        <p:txBody>
          <a:bodyPr spcFirstLastPara="1" wrap="square" lIns="0" tIns="0" rIns="0" bIns="0" anchor="t" anchorCtr="0"/>
          <a:lstStyle>
            <a:lvl1pPr marL="457200" marR="0" lvl="0" indent="-317500" algn="l">
              <a:lnSpc>
                <a:spcPct val="90000"/>
              </a:lnSpc>
              <a:spcBef>
                <a:spcPts val="1000"/>
              </a:spcBef>
              <a:spcAft>
                <a:spcPts val="0"/>
              </a:spcAft>
              <a:buClr>
                <a:srgbClr val="414042"/>
              </a:buClr>
              <a:buSzPts val="1400"/>
              <a:buFont typeface="Arial"/>
              <a:buChar char="•"/>
              <a:defRPr sz="1400" b="0" i="0" u="none" strike="noStrike" cap="none">
                <a:solidFill>
                  <a:srgbClr val="414042"/>
                </a:solidFill>
                <a:latin typeface="Arial"/>
                <a:ea typeface="Arial"/>
                <a:cs typeface="Arial"/>
                <a:sym typeface="Arial"/>
              </a:defRPr>
            </a:lvl1pPr>
            <a:lvl2pPr marL="914400" marR="0" lvl="1" indent="-317500" algn="l">
              <a:lnSpc>
                <a:spcPct val="90000"/>
              </a:lnSpc>
              <a:spcBef>
                <a:spcPts val="500"/>
              </a:spcBef>
              <a:spcAft>
                <a:spcPts val="0"/>
              </a:spcAft>
              <a:buClr>
                <a:srgbClr val="414042"/>
              </a:buClr>
              <a:buSzPts val="1400"/>
              <a:buFont typeface="Arial"/>
              <a:buChar char="•"/>
              <a:defRPr sz="1400" b="0" i="0" u="none" strike="noStrike" cap="none">
                <a:solidFill>
                  <a:srgbClr val="414042"/>
                </a:solidFill>
                <a:latin typeface="Arial"/>
                <a:ea typeface="Arial"/>
                <a:cs typeface="Arial"/>
                <a:sym typeface="Arial"/>
              </a:defRPr>
            </a:lvl2pPr>
            <a:lvl3pPr marL="1371600" marR="0" lvl="2" indent="-317500" algn="l">
              <a:lnSpc>
                <a:spcPct val="90000"/>
              </a:lnSpc>
              <a:spcBef>
                <a:spcPts val="500"/>
              </a:spcBef>
              <a:spcAft>
                <a:spcPts val="0"/>
              </a:spcAft>
              <a:buClr>
                <a:srgbClr val="414042"/>
              </a:buClr>
              <a:buSzPts val="1400"/>
              <a:buFont typeface="Arial"/>
              <a:buChar char="•"/>
              <a:defRPr sz="1400" b="0" i="0" u="none" strike="noStrike" cap="none">
                <a:solidFill>
                  <a:srgbClr val="414042"/>
                </a:solidFill>
                <a:latin typeface="Arial"/>
                <a:ea typeface="Arial"/>
                <a:cs typeface="Arial"/>
                <a:sym typeface="Arial"/>
              </a:defRPr>
            </a:lvl3pPr>
            <a:lvl4pPr marL="1828800" marR="0" lvl="3" indent="-317500" algn="l">
              <a:lnSpc>
                <a:spcPct val="90000"/>
              </a:lnSpc>
              <a:spcBef>
                <a:spcPts val="500"/>
              </a:spcBef>
              <a:spcAft>
                <a:spcPts val="0"/>
              </a:spcAft>
              <a:buClr>
                <a:srgbClr val="414042"/>
              </a:buClr>
              <a:buSzPts val="1400"/>
              <a:buFont typeface="Arial"/>
              <a:buChar char="•"/>
              <a:defRPr sz="1400" b="0" i="0" u="none" strike="noStrike" cap="none">
                <a:solidFill>
                  <a:srgbClr val="414042"/>
                </a:solidFill>
                <a:latin typeface="Arial"/>
                <a:ea typeface="Arial"/>
                <a:cs typeface="Arial"/>
                <a:sym typeface="Arial"/>
              </a:defRPr>
            </a:lvl4pPr>
            <a:lvl5pPr marL="2286000" marR="0" lvl="4" indent="-317500" algn="l">
              <a:lnSpc>
                <a:spcPct val="90000"/>
              </a:lnSpc>
              <a:spcBef>
                <a:spcPts val="500"/>
              </a:spcBef>
              <a:spcAft>
                <a:spcPts val="0"/>
              </a:spcAft>
              <a:buClr>
                <a:srgbClr val="414042"/>
              </a:buClr>
              <a:buSzPts val="1400"/>
              <a:buFont typeface="Arial"/>
              <a:buChar char="•"/>
              <a:defRPr sz="1400" b="0" i="0" u="none" strike="noStrike" cap="none">
                <a:solidFill>
                  <a:srgbClr val="414042"/>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76" name="Google Shape;576;p200"/>
          <p:cNvSpPr txBox="1">
            <a:spLocks noGrp="1"/>
          </p:cNvSpPr>
          <p:nvPr>
            <p:ph type="dt" idx="10"/>
          </p:nvPr>
        </p:nvSpPr>
        <p:spPr>
          <a:xfrm>
            <a:off x="2301785" y="4423895"/>
            <a:ext cx="1095600" cy="274500"/>
          </a:xfrm>
          <a:prstGeom prst="rect">
            <a:avLst/>
          </a:prstGeom>
          <a:noFill/>
          <a:ln>
            <a:noFill/>
          </a:ln>
        </p:spPr>
        <p:txBody>
          <a:bodyPr spcFirstLastPara="1" wrap="square" lIns="0" tIns="0" rIns="0" bIns="0" anchor="ctr" anchorCtr="0"/>
          <a:lstStyle>
            <a:lvl1pPr marR="0" lvl="0" algn="l">
              <a:lnSpc>
                <a:spcPct val="100000"/>
              </a:lnSpc>
              <a:spcBef>
                <a:spcPts val="0"/>
              </a:spcBef>
              <a:spcAft>
                <a:spcPts val="0"/>
              </a:spcAft>
              <a:buSzPts val="1400"/>
              <a:buNone/>
              <a:defRPr sz="1100" b="0" i="0" u="none" strike="noStrike" cap="none">
                <a:solidFill>
                  <a:srgbClr val="BFBFBF"/>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77" name="Google Shape;577;p200"/>
          <p:cNvSpPr txBox="1">
            <a:spLocks noGrp="1"/>
          </p:cNvSpPr>
          <p:nvPr>
            <p:ph type="ftr" idx="11"/>
          </p:nvPr>
        </p:nvSpPr>
        <p:spPr>
          <a:xfrm>
            <a:off x="3614873" y="4423895"/>
            <a:ext cx="4274400" cy="274500"/>
          </a:xfrm>
          <a:prstGeom prst="rect">
            <a:avLst/>
          </a:prstGeom>
          <a:noFill/>
          <a:ln>
            <a:noFill/>
          </a:ln>
        </p:spPr>
        <p:txBody>
          <a:bodyPr spcFirstLastPara="1" wrap="square" lIns="0" tIns="0" rIns="0" bIns="0" anchor="ctr" anchorCtr="0"/>
          <a:lstStyle>
            <a:lvl1pPr marR="0" lvl="0" algn="ctr">
              <a:lnSpc>
                <a:spcPct val="100000"/>
              </a:lnSpc>
              <a:spcBef>
                <a:spcPts val="0"/>
              </a:spcBef>
              <a:spcAft>
                <a:spcPts val="0"/>
              </a:spcAft>
              <a:buSzPts val="1400"/>
              <a:buNone/>
              <a:defRPr sz="1100" b="0" i="0" u="none" strike="noStrike" cap="none">
                <a:solidFill>
                  <a:srgbClr val="BFBFBF"/>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78" name="Google Shape;578;p200"/>
          <p:cNvSpPr txBox="1">
            <a:spLocks noGrp="1"/>
          </p:cNvSpPr>
          <p:nvPr>
            <p:ph type="sldNum" idx="12"/>
          </p:nvPr>
        </p:nvSpPr>
        <p:spPr>
          <a:xfrm>
            <a:off x="8088021" y="4423895"/>
            <a:ext cx="625500" cy="2745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579" name="Google Shape;579;p200"/>
          <p:cNvSpPr txBox="1">
            <a:spLocks noGrp="1"/>
          </p:cNvSpPr>
          <p:nvPr>
            <p:ph type="title"/>
          </p:nvPr>
        </p:nvSpPr>
        <p:spPr>
          <a:xfrm>
            <a:off x="755650" y="719791"/>
            <a:ext cx="7632600" cy="416400"/>
          </a:xfrm>
          <a:prstGeom prst="rect">
            <a:avLst/>
          </a:prstGeom>
          <a:noFill/>
          <a:ln>
            <a:noFill/>
          </a:ln>
        </p:spPr>
        <p:txBody>
          <a:bodyPr spcFirstLastPara="1" wrap="square" lIns="0" tIns="0" rIns="0" bIns="0" anchor="ctr" anchorCtr="0"/>
          <a:lstStyle>
            <a:lvl1pPr marR="0" lvl="0" algn="l">
              <a:lnSpc>
                <a:spcPct val="90000"/>
              </a:lnSpc>
              <a:spcBef>
                <a:spcPts val="0"/>
              </a:spcBef>
              <a:spcAft>
                <a:spcPts val="0"/>
              </a:spcAft>
              <a:buClr>
                <a:srgbClr val="414042"/>
              </a:buClr>
              <a:buSzPts val="2800"/>
              <a:buFont typeface="Arial"/>
              <a:buNone/>
              <a:defRPr sz="2800" b="1" i="0" u="none" strike="noStrike" cap="none">
                <a:solidFill>
                  <a:srgbClr val="414042"/>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Header Only Slide" type="titleOnly">
  <p:cSld name="TITLE_ONLY">
    <p:spTree>
      <p:nvGrpSpPr>
        <p:cNvPr id="1" name="Shape 580"/>
        <p:cNvGrpSpPr/>
        <p:nvPr/>
      </p:nvGrpSpPr>
      <p:grpSpPr>
        <a:xfrm>
          <a:off x="0" y="0"/>
          <a:ext cx="0" cy="0"/>
          <a:chOff x="0" y="0"/>
          <a:chExt cx="0" cy="0"/>
        </a:xfrm>
      </p:grpSpPr>
      <p:sp>
        <p:nvSpPr>
          <p:cNvPr id="581" name="Google Shape;581;p201"/>
          <p:cNvSpPr txBox="1">
            <a:spLocks noGrp="1"/>
          </p:cNvSpPr>
          <p:nvPr>
            <p:ph type="title"/>
          </p:nvPr>
        </p:nvSpPr>
        <p:spPr>
          <a:xfrm>
            <a:off x="755650" y="719791"/>
            <a:ext cx="7632600" cy="416400"/>
          </a:xfrm>
          <a:prstGeom prst="rect">
            <a:avLst/>
          </a:prstGeom>
          <a:noFill/>
          <a:ln>
            <a:noFill/>
          </a:ln>
        </p:spPr>
        <p:txBody>
          <a:bodyPr spcFirstLastPara="1" wrap="square" lIns="0" tIns="0" rIns="0" bIns="0" anchor="ctr" anchorCtr="0"/>
          <a:lstStyle>
            <a:lvl1pPr marR="0" lvl="0" algn="l">
              <a:lnSpc>
                <a:spcPct val="90000"/>
              </a:lnSpc>
              <a:spcBef>
                <a:spcPts val="0"/>
              </a:spcBef>
              <a:spcAft>
                <a:spcPts val="0"/>
              </a:spcAft>
              <a:buClr>
                <a:srgbClr val="414042"/>
              </a:buClr>
              <a:buSzPts val="2800"/>
              <a:buFont typeface="Arial"/>
              <a:buNone/>
              <a:defRPr sz="2800" b="1" i="0" u="none" strike="noStrike" cap="none">
                <a:solidFill>
                  <a:srgbClr val="414042"/>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582" name="Google Shape;582;p201"/>
          <p:cNvSpPr txBox="1">
            <a:spLocks noGrp="1"/>
          </p:cNvSpPr>
          <p:nvPr>
            <p:ph type="dt" idx="10"/>
          </p:nvPr>
        </p:nvSpPr>
        <p:spPr>
          <a:xfrm>
            <a:off x="2301785" y="4423895"/>
            <a:ext cx="1095600" cy="274500"/>
          </a:xfrm>
          <a:prstGeom prst="rect">
            <a:avLst/>
          </a:prstGeom>
          <a:noFill/>
          <a:ln>
            <a:noFill/>
          </a:ln>
        </p:spPr>
        <p:txBody>
          <a:bodyPr spcFirstLastPara="1" wrap="square" lIns="0" tIns="0" rIns="0" bIns="0" anchor="ctr" anchorCtr="0"/>
          <a:lstStyle>
            <a:lvl1pPr marR="0" lvl="0" algn="l">
              <a:lnSpc>
                <a:spcPct val="100000"/>
              </a:lnSpc>
              <a:spcBef>
                <a:spcPts val="0"/>
              </a:spcBef>
              <a:spcAft>
                <a:spcPts val="0"/>
              </a:spcAft>
              <a:buSzPts val="1400"/>
              <a:buNone/>
              <a:defRPr sz="1100" b="0" i="0" u="none" strike="noStrike" cap="none">
                <a:solidFill>
                  <a:srgbClr val="BFBFBF"/>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83" name="Google Shape;583;p201"/>
          <p:cNvSpPr txBox="1">
            <a:spLocks noGrp="1"/>
          </p:cNvSpPr>
          <p:nvPr>
            <p:ph type="ftr" idx="11"/>
          </p:nvPr>
        </p:nvSpPr>
        <p:spPr>
          <a:xfrm>
            <a:off x="3614873" y="4423895"/>
            <a:ext cx="4274400" cy="274500"/>
          </a:xfrm>
          <a:prstGeom prst="rect">
            <a:avLst/>
          </a:prstGeom>
          <a:noFill/>
          <a:ln>
            <a:noFill/>
          </a:ln>
        </p:spPr>
        <p:txBody>
          <a:bodyPr spcFirstLastPara="1" wrap="square" lIns="0" tIns="0" rIns="0" bIns="0" anchor="ctr" anchorCtr="0"/>
          <a:lstStyle>
            <a:lvl1pPr marR="0" lvl="0" algn="ctr">
              <a:lnSpc>
                <a:spcPct val="100000"/>
              </a:lnSpc>
              <a:spcBef>
                <a:spcPts val="0"/>
              </a:spcBef>
              <a:spcAft>
                <a:spcPts val="0"/>
              </a:spcAft>
              <a:buSzPts val="1400"/>
              <a:buNone/>
              <a:defRPr sz="1100" b="0" i="0" u="none" strike="noStrike" cap="none">
                <a:solidFill>
                  <a:srgbClr val="BFBFBF"/>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84" name="Google Shape;584;p201"/>
          <p:cNvSpPr txBox="1">
            <a:spLocks noGrp="1"/>
          </p:cNvSpPr>
          <p:nvPr>
            <p:ph type="sldNum" idx="12"/>
          </p:nvPr>
        </p:nvSpPr>
        <p:spPr>
          <a:xfrm>
            <a:off x="8088021" y="4423895"/>
            <a:ext cx="625500" cy="2745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 Purple - Greenhouse">
  <p:cSld name="CUSTOM_18">
    <p:bg>
      <p:bgPr>
        <a:blipFill>
          <a:blip r:embed="rId2">
            <a:alphaModFix/>
          </a:blip>
          <a:stretch>
            <a:fillRect/>
          </a:stretch>
        </a:blipFill>
        <a:effectLst/>
      </p:bgPr>
    </p:bg>
    <p:spTree>
      <p:nvGrpSpPr>
        <p:cNvPr id="1" name="Shape 29"/>
        <p:cNvGrpSpPr/>
        <p:nvPr/>
      </p:nvGrpSpPr>
      <p:grpSpPr>
        <a:xfrm>
          <a:off x="0" y="0"/>
          <a:ext cx="0" cy="0"/>
          <a:chOff x="0" y="0"/>
          <a:chExt cx="0" cy="0"/>
        </a:xfrm>
      </p:grpSpPr>
      <p:pic>
        <p:nvPicPr>
          <p:cNvPr id="30" name="Google Shape;30;p98"/>
          <p:cNvPicPr preferRelativeResize="0"/>
          <p:nvPr/>
        </p:nvPicPr>
        <p:blipFill rotWithShape="1">
          <a:blip r:embed="rId3">
            <a:alphaModFix/>
          </a:blip>
          <a:srcRect/>
          <a:stretch/>
        </p:blipFill>
        <p:spPr>
          <a:xfrm>
            <a:off x="60450" y="102150"/>
            <a:ext cx="8960650" cy="5041351"/>
          </a:xfrm>
          <a:prstGeom prst="rect">
            <a:avLst/>
          </a:prstGeom>
          <a:noFill/>
          <a:ln>
            <a:noFill/>
          </a:ln>
        </p:spPr>
      </p:pic>
      <p:pic>
        <p:nvPicPr>
          <p:cNvPr id="31" name="Google Shape;31;p98"/>
          <p:cNvPicPr preferRelativeResize="0"/>
          <p:nvPr/>
        </p:nvPicPr>
        <p:blipFill rotWithShape="1">
          <a:blip r:embed="rId4">
            <a:alphaModFix/>
          </a:blip>
          <a:srcRect/>
          <a:stretch/>
        </p:blipFill>
        <p:spPr>
          <a:xfrm>
            <a:off x="4024116" y="759600"/>
            <a:ext cx="1171126" cy="385038"/>
          </a:xfrm>
          <a:prstGeom prst="rect">
            <a:avLst/>
          </a:prstGeom>
          <a:noFill/>
          <a:ln>
            <a:noFill/>
          </a:ln>
        </p:spPr>
      </p:pic>
      <p:pic>
        <p:nvPicPr>
          <p:cNvPr id="32" name="Google Shape;32;p98"/>
          <p:cNvPicPr preferRelativeResize="0"/>
          <p:nvPr/>
        </p:nvPicPr>
        <p:blipFill rotWithShape="1">
          <a:blip r:embed="rId5">
            <a:alphaModFix/>
          </a:blip>
          <a:srcRect/>
          <a:stretch/>
        </p:blipFill>
        <p:spPr>
          <a:xfrm>
            <a:off x="3589966" y="1694105"/>
            <a:ext cx="1901604" cy="377403"/>
          </a:xfrm>
          <a:prstGeom prst="rect">
            <a:avLst/>
          </a:prstGeom>
          <a:noFill/>
          <a:ln>
            <a:noFill/>
          </a:ln>
        </p:spPr>
      </p:pic>
      <p:sp>
        <p:nvSpPr>
          <p:cNvPr id="33" name="Google Shape;33;p98"/>
          <p:cNvSpPr txBox="1"/>
          <p:nvPr/>
        </p:nvSpPr>
        <p:spPr>
          <a:xfrm>
            <a:off x="792037" y="2082645"/>
            <a:ext cx="7497600" cy="236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950" b="0" i="1" u="none" strike="noStrike" cap="none">
                <a:solidFill>
                  <a:srgbClr val="414042"/>
                </a:solidFill>
                <a:latin typeface="Proxima Nova"/>
                <a:ea typeface="Proxima Nova"/>
                <a:cs typeface="Proxima Nova"/>
                <a:sym typeface="Proxima Nova"/>
              </a:rPr>
              <a:t>Community Stewardship and Technical, Legal, Marketing, Organizational Infrastructure</a:t>
            </a:r>
            <a:endParaRPr sz="950" b="0" i="1" u="none" strike="noStrike" cap="none">
              <a:solidFill>
                <a:srgbClr val="414042"/>
              </a:solidFill>
              <a:latin typeface="Proxima Nova"/>
              <a:ea typeface="Proxima Nova"/>
              <a:cs typeface="Proxima Nova"/>
              <a:sym typeface="Proxima Nova"/>
            </a:endParaRPr>
          </a:p>
        </p:txBody>
      </p:sp>
      <p:sp>
        <p:nvSpPr>
          <p:cNvPr id="34" name="Google Shape;34;p98"/>
          <p:cNvSpPr txBox="1"/>
          <p:nvPr/>
        </p:nvSpPr>
        <p:spPr>
          <a:xfrm>
            <a:off x="3883150" y="2378500"/>
            <a:ext cx="1315200" cy="28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FFFFFF"/>
                </a:solidFill>
                <a:latin typeface="Proxima Nova"/>
                <a:ea typeface="Proxima Nova"/>
                <a:cs typeface="Proxima Nova"/>
                <a:sym typeface="Proxima Nova"/>
              </a:rPr>
              <a:t>Frameworks</a:t>
            </a:r>
            <a:endParaRPr sz="800" b="1" i="0" u="none" strike="noStrike" cap="none">
              <a:solidFill>
                <a:srgbClr val="FFFFFF"/>
              </a:solidFill>
              <a:latin typeface="Proxima Nova"/>
              <a:ea typeface="Proxima Nova"/>
              <a:cs typeface="Proxima Nova"/>
              <a:sym typeface="Proxima Nova"/>
            </a:endParaRPr>
          </a:p>
        </p:txBody>
      </p:sp>
      <p:sp>
        <p:nvSpPr>
          <p:cNvPr id="35" name="Google Shape;35;p98"/>
          <p:cNvSpPr txBox="1"/>
          <p:nvPr/>
        </p:nvSpPr>
        <p:spPr>
          <a:xfrm>
            <a:off x="3883150" y="3392161"/>
            <a:ext cx="1315200" cy="28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FFFFFF"/>
                </a:solidFill>
                <a:latin typeface="Proxima Nova"/>
                <a:ea typeface="Proxima Nova"/>
                <a:cs typeface="Proxima Nova"/>
                <a:sym typeface="Proxima Nova"/>
              </a:rPr>
              <a:t>Tools</a:t>
            </a:r>
            <a:endParaRPr sz="800" b="1" i="0" u="none" strike="noStrike" cap="none">
              <a:solidFill>
                <a:srgbClr val="FFFFFF"/>
              </a:solidFill>
              <a:latin typeface="Proxima Nova"/>
              <a:ea typeface="Proxima Nova"/>
              <a:cs typeface="Proxima Nova"/>
              <a:sym typeface="Proxima Nova"/>
            </a:endParaRPr>
          </a:p>
        </p:txBody>
      </p:sp>
      <p:pic>
        <p:nvPicPr>
          <p:cNvPr id="36" name="Google Shape;36;p98"/>
          <p:cNvPicPr preferRelativeResize="0"/>
          <p:nvPr/>
        </p:nvPicPr>
        <p:blipFill rotWithShape="1">
          <a:blip r:embed="rId6">
            <a:alphaModFix/>
          </a:blip>
          <a:srcRect/>
          <a:stretch/>
        </p:blipFill>
        <p:spPr>
          <a:xfrm>
            <a:off x="3861513" y="2664458"/>
            <a:ext cx="1147878" cy="338857"/>
          </a:xfrm>
          <a:prstGeom prst="rect">
            <a:avLst/>
          </a:prstGeom>
          <a:noFill/>
          <a:ln>
            <a:noFill/>
          </a:ln>
        </p:spPr>
      </p:pic>
      <p:pic>
        <p:nvPicPr>
          <p:cNvPr id="37" name="Google Shape;37;p98"/>
          <p:cNvPicPr preferRelativeResize="0"/>
          <p:nvPr/>
        </p:nvPicPr>
        <p:blipFill rotWithShape="1">
          <a:blip r:embed="rId7">
            <a:alphaModFix/>
          </a:blip>
          <a:srcRect/>
          <a:stretch/>
        </p:blipFill>
        <p:spPr>
          <a:xfrm>
            <a:off x="2474973" y="2681337"/>
            <a:ext cx="1092672" cy="305087"/>
          </a:xfrm>
          <a:prstGeom prst="rect">
            <a:avLst/>
          </a:prstGeom>
          <a:noFill/>
          <a:ln>
            <a:noFill/>
          </a:ln>
        </p:spPr>
      </p:pic>
      <p:pic>
        <p:nvPicPr>
          <p:cNvPr id="38" name="Google Shape;38;p98"/>
          <p:cNvPicPr preferRelativeResize="0"/>
          <p:nvPr/>
        </p:nvPicPr>
        <p:blipFill rotWithShape="1">
          <a:blip r:embed="rId8">
            <a:alphaModFix/>
          </a:blip>
          <a:srcRect/>
          <a:stretch/>
        </p:blipFill>
        <p:spPr>
          <a:xfrm>
            <a:off x="5264166" y="2688136"/>
            <a:ext cx="1092668" cy="299187"/>
          </a:xfrm>
          <a:prstGeom prst="rect">
            <a:avLst/>
          </a:prstGeom>
          <a:noFill/>
          <a:ln>
            <a:noFill/>
          </a:ln>
        </p:spPr>
      </p:pic>
      <p:pic>
        <p:nvPicPr>
          <p:cNvPr id="39" name="Google Shape;39;p98"/>
          <p:cNvPicPr preferRelativeResize="0"/>
          <p:nvPr/>
        </p:nvPicPr>
        <p:blipFill rotWithShape="1">
          <a:blip r:embed="rId9">
            <a:alphaModFix/>
          </a:blip>
          <a:srcRect/>
          <a:stretch/>
        </p:blipFill>
        <p:spPr>
          <a:xfrm>
            <a:off x="6641338" y="2681351"/>
            <a:ext cx="1415612" cy="305081"/>
          </a:xfrm>
          <a:prstGeom prst="rect">
            <a:avLst/>
          </a:prstGeom>
          <a:noFill/>
          <a:ln>
            <a:noFill/>
          </a:ln>
        </p:spPr>
      </p:pic>
      <p:sp>
        <p:nvSpPr>
          <p:cNvPr id="40" name="Google Shape;40;p98"/>
          <p:cNvSpPr txBox="1"/>
          <p:nvPr/>
        </p:nvSpPr>
        <p:spPr>
          <a:xfrm>
            <a:off x="2363692" y="3003327"/>
            <a:ext cx="1315200" cy="28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414042"/>
                </a:solidFill>
                <a:latin typeface="Proxima Nova"/>
                <a:ea typeface="Proxima Nova"/>
                <a:cs typeface="Proxima Nova"/>
                <a:sym typeface="Proxima Nova"/>
              </a:rPr>
              <a:t>Permissioned with </a:t>
            </a:r>
            <a:br>
              <a:rPr lang="en-US" sz="800" b="1" i="0" u="none" strike="noStrike" cap="none">
                <a:solidFill>
                  <a:srgbClr val="414042"/>
                </a:solidFill>
                <a:latin typeface="Proxima Nova"/>
                <a:ea typeface="Proxima Nova"/>
                <a:cs typeface="Proxima Nova"/>
                <a:sym typeface="Proxima Nova"/>
              </a:rPr>
            </a:br>
            <a:r>
              <a:rPr lang="en-US" sz="800" b="1" i="0" u="none" strike="noStrike" cap="none">
                <a:solidFill>
                  <a:srgbClr val="414042"/>
                </a:solidFill>
                <a:latin typeface="Proxima Nova"/>
                <a:ea typeface="Proxima Nova"/>
                <a:cs typeface="Proxima Nova"/>
                <a:sym typeface="Proxima Nova"/>
              </a:rPr>
              <a:t>channel support</a:t>
            </a:r>
            <a:endParaRPr sz="800" b="1" i="0" u="none" strike="noStrike" cap="none">
              <a:solidFill>
                <a:srgbClr val="414042"/>
              </a:solidFill>
              <a:latin typeface="Proxima Nova"/>
              <a:ea typeface="Proxima Nova"/>
              <a:cs typeface="Proxima Nova"/>
              <a:sym typeface="Proxima Nova"/>
            </a:endParaRPr>
          </a:p>
        </p:txBody>
      </p:sp>
      <p:sp>
        <p:nvSpPr>
          <p:cNvPr id="41" name="Google Shape;41;p98"/>
          <p:cNvSpPr txBox="1"/>
          <p:nvPr/>
        </p:nvSpPr>
        <p:spPr>
          <a:xfrm>
            <a:off x="6515600" y="2995838"/>
            <a:ext cx="1667100" cy="28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414042"/>
                </a:solidFill>
                <a:latin typeface="Proxima Nova"/>
                <a:ea typeface="Proxima Nova"/>
                <a:cs typeface="Proxima Nova"/>
                <a:sym typeface="Proxima Nova"/>
              </a:rPr>
              <a:t>Permissioned &amp; permissionless  support; EVM transaction family</a:t>
            </a:r>
            <a:endParaRPr sz="800" b="1" i="0" u="none" strike="noStrike" cap="none">
              <a:solidFill>
                <a:srgbClr val="414042"/>
              </a:solidFill>
              <a:latin typeface="Proxima Nova"/>
              <a:ea typeface="Proxima Nova"/>
              <a:cs typeface="Proxima Nova"/>
              <a:sym typeface="Proxima Nova"/>
            </a:endParaRPr>
          </a:p>
        </p:txBody>
      </p:sp>
      <p:sp>
        <p:nvSpPr>
          <p:cNvPr id="42" name="Google Shape;42;p98"/>
          <p:cNvSpPr txBox="1"/>
          <p:nvPr/>
        </p:nvSpPr>
        <p:spPr>
          <a:xfrm>
            <a:off x="5167744" y="3003327"/>
            <a:ext cx="1315200" cy="28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414042"/>
                </a:solidFill>
                <a:latin typeface="Proxima Nova"/>
                <a:ea typeface="Proxima Nova"/>
                <a:cs typeface="Proxima Nova"/>
                <a:sym typeface="Proxima Nova"/>
              </a:rPr>
              <a:t>Mobile application focus</a:t>
            </a:r>
            <a:endParaRPr sz="800" b="1" i="0" u="none" strike="noStrike" cap="none">
              <a:solidFill>
                <a:srgbClr val="414042"/>
              </a:solidFill>
              <a:latin typeface="Proxima Nova"/>
              <a:ea typeface="Proxima Nova"/>
              <a:cs typeface="Proxima Nova"/>
              <a:sym typeface="Proxima Nova"/>
            </a:endParaRPr>
          </a:p>
        </p:txBody>
      </p:sp>
      <p:sp>
        <p:nvSpPr>
          <p:cNvPr id="43" name="Google Shape;43;p98"/>
          <p:cNvSpPr txBox="1"/>
          <p:nvPr/>
        </p:nvSpPr>
        <p:spPr>
          <a:xfrm>
            <a:off x="3825824" y="3003327"/>
            <a:ext cx="1315200" cy="28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414042"/>
                </a:solidFill>
                <a:latin typeface="Proxima Nova"/>
                <a:ea typeface="Proxima Nova"/>
                <a:cs typeface="Proxima Nova"/>
                <a:sym typeface="Proxima Nova"/>
              </a:rPr>
              <a:t>Decentralized identity</a:t>
            </a:r>
            <a:endParaRPr sz="800" b="1" i="0" u="none" strike="noStrike" cap="none">
              <a:solidFill>
                <a:srgbClr val="414042"/>
              </a:solidFill>
              <a:latin typeface="Proxima Nova"/>
              <a:ea typeface="Proxima Nova"/>
              <a:cs typeface="Proxima Nova"/>
              <a:sym typeface="Proxima Nova"/>
            </a:endParaRPr>
          </a:p>
        </p:txBody>
      </p:sp>
      <p:sp>
        <p:nvSpPr>
          <p:cNvPr id="44" name="Google Shape;44;p98"/>
          <p:cNvSpPr txBox="1"/>
          <p:nvPr/>
        </p:nvSpPr>
        <p:spPr>
          <a:xfrm>
            <a:off x="927809" y="3003327"/>
            <a:ext cx="1315200" cy="28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414042"/>
                </a:solidFill>
                <a:latin typeface="Proxima Nova"/>
                <a:ea typeface="Proxima Nova"/>
                <a:cs typeface="Proxima Nova"/>
                <a:sym typeface="Proxima Nova"/>
              </a:rPr>
              <a:t>Permissionable smart contract machine (EVM)</a:t>
            </a:r>
            <a:endParaRPr sz="800" b="1" i="0" u="none" strike="noStrike" cap="none">
              <a:solidFill>
                <a:srgbClr val="414042"/>
              </a:solidFill>
              <a:latin typeface="Proxima Nova"/>
              <a:ea typeface="Proxima Nova"/>
              <a:cs typeface="Proxima Nova"/>
              <a:sym typeface="Proxima Nova"/>
            </a:endParaRPr>
          </a:p>
        </p:txBody>
      </p:sp>
      <p:pic>
        <p:nvPicPr>
          <p:cNvPr id="45" name="Google Shape;45;p98"/>
          <p:cNvPicPr preferRelativeResize="0"/>
          <p:nvPr/>
        </p:nvPicPr>
        <p:blipFill rotWithShape="1">
          <a:blip r:embed="rId10">
            <a:alphaModFix/>
          </a:blip>
          <a:srcRect/>
          <a:stretch/>
        </p:blipFill>
        <p:spPr>
          <a:xfrm>
            <a:off x="2269429" y="3638617"/>
            <a:ext cx="1107597" cy="315410"/>
          </a:xfrm>
          <a:prstGeom prst="rect">
            <a:avLst/>
          </a:prstGeom>
          <a:noFill/>
          <a:ln>
            <a:noFill/>
          </a:ln>
        </p:spPr>
      </p:pic>
      <p:sp>
        <p:nvSpPr>
          <p:cNvPr id="46" name="Google Shape;46;p98"/>
          <p:cNvSpPr txBox="1"/>
          <p:nvPr/>
        </p:nvSpPr>
        <p:spPr>
          <a:xfrm>
            <a:off x="2165594" y="3954026"/>
            <a:ext cx="1315200" cy="28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414042"/>
                </a:solidFill>
                <a:latin typeface="Proxima Nova"/>
                <a:ea typeface="Proxima Nova"/>
                <a:cs typeface="Proxima Nova"/>
                <a:sym typeface="Proxima Nova"/>
              </a:rPr>
              <a:t>As-a-service deployment</a:t>
            </a:r>
            <a:endParaRPr sz="800" b="1" i="0" u="none" strike="noStrike" cap="none">
              <a:solidFill>
                <a:srgbClr val="414042"/>
              </a:solidFill>
              <a:latin typeface="Proxima Nova"/>
              <a:ea typeface="Proxima Nova"/>
              <a:cs typeface="Proxima Nova"/>
              <a:sym typeface="Proxima Nova"/>
            </a:endParaRPr>
          </a:p>
        </p:txBody>
      </p:sp>
      <p:pic>
        <p:nvPicPr>
          <p:cNvPr id="47" name="Google Shape;47;p98"/>
          <p:cNvPicPr preferRelativeResize="0"/>
          <p:nvPr/>
        </p:nvPicPr>
        <p:blipFill rotWithShape="1">
          <a:blip r:embed="rId11">
            <a:alphaModFix/>
          </a:blip>
          <a:srcRect/>
          <a:stretch/>
        </p:blipFill>
        <p:spPr>
          <a:xfrm>
            <a:off x="5350933" y="3638605"/>
            <a:ext cx="1402675" cy="315410"/>
          </a:xfrm>
          <a:prstGeom prst="rect">
            <a:avLst/>
          </a:prstGeom>
          <a:noFill/>
          <a:ln>
            <a:noFill/>
          </a:ln>
        </p:spPr>
      </p:pic>
      <p:sp>
        <p:nvSpPr>
          <p:cNvPr id="48" name="Google Shape;48;p98"/>
          <p:cNvSpPr txBox="1"/>
          <p:nvPr/>
        </p:nvSpPr>
        <p:spPr>
          <a:xfrm>
            <a:off x="5388314" y="3954026"/>
            <a:ext cx="1315200" cy="28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414042"/>
                </a:solidFill>
                <a:latin typeface="Proxima Nova"/>
                <a:ea typeface="Proxima Nova"/>
                <a:cs typeface="Proxima Nova"/>
                <a:sym typeface="Proxima Nova"/>
              </a:rPr>
              <a:t>View and explore data on the blockchain</a:t>
            </a:r>
            <a:endParaRPr sz="800" b="1" i="0" u="none" strike="noStrike" cap="none">
              <a:solidFill>
                <a:srgbClr val="414042"/>
              </a:solidFill>
              <a:latin typeface="Proxima Nova"/>
              <a:ea typeface="Proxima Nova"/>
              <a:cs typeface="Proxima Nova"/>
              <a:sym typeface="Proxima Nova"/>
            </a:endParaRPr>
          </a:p>
        </p:txBody>
      </p:sp>
      <p:pic>
        <p:nvPicPr>
          <p:cNvPr id="49" name="Google Shape;49;p98"/>
          <p:cNvPicPr preferRelativeResize="0"/>
          <p:nvPr/>
        </p:nvPicPr>
        <p:blipFill rotWithShape="1">
          <a:blip r:embed="rId12">
            <a:alphaModFix/>
          </a:blip>
          <a:srcRect/>
          <a:stretch/>
        </p:blipFill>
        <p:spPr>
          <a:xfrm>
            <a:off x="7017438" y="3638617"/>
            <a:ext cx="1092671" cy="315403"/>
          </a:xfrm>
          <a:prstGeom prst="rect">
            <a:avLst/>
          </a:prstGeom>
          <a:noFill/>
          <a:ln>
            <a:noFill/>
          </a:ln>
        </p:spPr>
      </p:pic>
      <p:sp>
        <p:nvSpPr>
          <p:cNvPr id="50" name="Google Shape;50;p98"/>
          <p:cNvSpPr txBox="1"/>
          <p:nvPr/>
        </p:nvSpPr>
        <p:spPr>
          <a:xfrm>
            <a:off x="6906146" y="3954026"/>
            <a:ext cx="1315200" cy="28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414042"/>
                </a:solidFill>
                <a:latin typeface="Proxima Nova"/>
                <a:ea typeface="Proxima Nova"/>
                <a:cs typeface="Proxima Nova"/>
                <a:sym typeface="Proxima Nova"/>
              </a:rPr>
              <a:t>Ledger interoperability</a:t>
            </a:r>
            <a:endParaRPr sz="800" b="1" i="0" u="none" strike="noStrike" cap="none">
              <a:solidFill>
                <a:srgbClr val="414042"/>
              </a:solidFill>
              <a:latin typeface="Proxima Nova"/>
              <a:ea typeface="Proxima Nova"/>
              <a:cs typeface="Proxima Nova"/>
              <a:sym typeface="Proxima Nova"/>
            </a:endParaRPr>
          </a:p>
        </p:txBody>
      </p:sp>
      <p:sp>
        <p:nvSpPr>
          <p:cNvPr id="51" name="Google Shape;51;p98"/>
          <p:cNvSpPr txBox="1"/>
          <p:nvPr/>
        </p:nvSpPr>
        <p:spPr>
          <a:xfrm>
            <a:off x="838263" y="3954026"/>
            <a:ext cx="1315200" cy="28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414042"/>
                </a:solidFill>
                <a:latin typeface="Proxima Nova"/>
                <a:ea typeface="Proxima Nova"/>
                <a:cs typeface="Proxima Nova"/>
                <a:sym typeface="Proxima Nova"/>
              </a:rPr>
              <a:t>Blockchain framework benchmark platform</a:t>
            </a:r>
            <a:endParaRPr sz="800" b="1" i="0" u="none" strike="noStrike" cap="none">
              <a:solidFill>
                <a:srgbClr val="414042"/>
              </a:solidFill>
              <a:latin typeface="Proxima Nova"/>
              <a:ea typeface="Proxima Nova"/>
              <a:cs typeface="Proxima Nova"/>
              <a:sym typeface="Proxima Nova"/>
            </a:endParaRPr>
          </a:p>
        </p:txBody>
      </p:sp>
      <p:sp>
        <p:nvSpPr>
          <p:cNvPr id="52" name="Google Shape;52;p98"/>
          <p:cNvSpPr txBox="1"/>
          <p:nvPr/>
        </p:nvSpPr>
        <p:spPr>
          <a:xfrm>
            <a:off x="3596716" y="3954026"/>
            <a:ext cx="1589100" cy="28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414042"/>
                </a:solidFill>
                <a:latin typeface="Proxima Nova"/>
                <a:ea typeface="Proxima Nova"/>
                <a:cs typeface="Proxima Nova"/>
                <a:sym typeface="Proxima Nova"/>
              </a:rPr>
              <a:t>Model and build </a:t>
            </a:r>
            <a:br>
              <a:rPr lang="en-US" sz="800" b="1" i="0" u="none" strike="noStrike" cap="none">
                <a:solidFill>
                  <a:srgbClr val="414042"/>
                </a:solidFill>
                <a:latin typeface="Proxima Nova"/>
                <a:ea typeface="Proxima Nova"/>
                <a:cs typeface="Proxima Nova"/>
                <a:sym typeface="Proxima Nova"/>
              </a:rPr>
            </a:br>
            <a:r>
              <a:rPr lang="en-US" sz="800" b="1" i="0" u="none" strike="noStrike" cap="none">
                <a:solidFill>
                  <a:srgbClr val="414042"/>
                </a:solidFill>
                <a:latin typeface="Proxima Nova"/>
                <a:ea typeface="Proxima Nova"/>
                <a:cs typeface="Proxima Nova"/>
                <a:sym typeface="Proxima Nova"/>
              </a:rPr>
              <a:t>blockchain networks</a:t>
            </a:r>
            <a:endParaRPr sz="800" b="1" i="0" u="none" strike="noStrike" cap="none">
              <a:solidFill>
                <a:srgbClr val="414042"/>
              </a:solidFill>
              <a:latin typeface="Proxima Nova"/>
              <a:ea typeface="Proxima Nova"/>
              <a:cs typeface="Proxima Nova"/>
              <a:sym typeface="Proxima Nova"/>
            </a:endParaRPr>
          </a:p>
        </p:txBody>
      </p:sp>
      <p:pic>
        <p:nvPicPr>
          <p:cNvPr id="53" name="Google Shape;53;p98"/>
          <p:cNvPicPr preferRelativeResize="0"/>
          <p:nvPr/>
        </p:nvPicPr>
        <p:blipFill rotWithShape="1">
          <a:blip r:embed="rId13">
            <a:alphaModFix/>
          </a:blip>
          <a:srcRect/>
          <a:stretch/>
        </p:blipFill>
        <p:spPr>
          <a:xfrm>
            <a:off x="3600832" y="3630138"/>
            <a:ext cx="1476963" cy="315409"/>
          </a:xfrm>
          <a:prstGeom prst="rect">
            <a:avLst/>
          </a:prstGeom>
          <a:noFill/>
          <a:ln>
            <a:noFill/>
          </a:ln>
        </p:spPr>
      </p:pic>
      <p:sp>
        <p:nvSpPr>
          <p:cNvPr id="54" name="Google Shape;54;p98"/>
          <p:cNvSpPr txBox="1"/>
          <p:nvPr/>
        </p:nvSpPr>
        <p:spPr>
          <a:xfrm>
            <a:off x="3883150" y="3392161"/>
            <a:ext cx="1315200" cy="281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FFFFFF"/>
                </a:solidFill>
                <a:latin typeface="Proxima Nova"/>
                <a:ea typeface="Proxima Nova"/>
                <a:cs typeface="Proxima Nova"/>
                <a:sym typeface="Proxima Nova"/>
              </a:rPr>
              <a:t>Tools</a:t>
            </a:r>
            <a:endParaRPr sz="800" b="1" i="0" u="none" strike="noStrike" cap="none">
              <a:solidFill>
                <a:srgbClr val="FFFFFF"/>
              </a:solidFill>
              <a:latin typeface="Proxima Nova"/>
              <a:ea typeface="Proxima Nova"/>
              <a:cs typeface="Proxima Nova"/>
              <a:sym typeface="Proxima Nova"/>
            </a:endParaRPr>
          </a:p>
        </p:txBody>
      </p:sp>
      <p:pic>
        <p:nvPicPr>
          <p:cNvPr id="55" name="Google Shape;55;p98"/>
          <p:cNvPicPr preferRelativeResize="0"/>
          <p:nvPr/>
        </p:nvPicPr>
        <p:blipFill rotWithShape="1">
          <a:blip r:embed="rId14">
            <a:alphaModFix/>
          </a:blip>
          <a:srcRect t="699" b="-6641"/>
          <a:stretch/>
        </p:blipFill>
        <p:spPr>
          <a:xfrm>
            <a:off x="942096" y="3638617"/>
            <a:ext cx="1107607" cy="338859"/>
          </a:xfrm>
          <a:prstGeom prst="rect">
            <a:avLst/>
          </a:prstGeom>
          <a:noFill/>
          <a:ln>
            <a:noFill/>
          </a:ln>
        </p:spPr>
      </p:pic>
      <p:pic>
        <p:nvPicPr>
          <p:cNvPr id="56" name="Google Shape;56;p98"/>
          <p:cNvPicPr preferRelativeResize="0"/>
          <p:nvPr/>
        </p:nvPicPr>
        <p:blipFill rotWithShape="1">
          <a:blip r:embed="rId15">
            <a:alphaModFix/>
          </a:blip>
          <a:srcRect l="-1366" r="-1344"/>
          <a:stretch/>
        </p:blipFill>
        <p:spPr>
          <a:xfrm>
            <a:off x="927810" y="2678374"/>
            <a:ext cx="1315248" cy="338859"/>
          </a:xfrm>
          <a:prstGeom prst="rect">
            <a:avLst/>
          </a:prstGeom>
          <a:noFill/>
          <a:ln>
            <a:noFill/>
          </a:ln>
        </p:spPr>
      </p:pic>
      <p:pic>
        <p:nvPicPr>
          <p:cNvPr id="57" name="Google Shape;57;p98"/>
          <p:cNvPicPr preferRelativeResize="0"/>
          <p:nvPr/>
        </p:nvPicPr>
        <p:blipFill rotWithShape="1">
          <a:blip r:embed="rId16">
            <a:alphaModFix/>
          </a:blip>
          <a:srcRect l="11372" t="26611" r="16099" b="28864"/>
          <a:stretch/>
        </p:blipFill>
        <p:spPr>
          <a:xfrm>
            <a:off x="6356825" y="1240162"/>
            <a:ext cx="1171124" cy="383100"/>
          </a:xfrm>
          <a:prstGeom prst="rect">
            <a:avLst/>
          </a:prstGeom>
          <a:noFill/>
          <a:ln>
            <a:noFill/>
          </a:ln>
        </p:spPr>
      </p:pic>
      <p:pic>
        <p:nvPicPr>
          <p:cNvPr id="58" name="Google Shape;58;p98"/>
          <p:cNvPicPr preferRelativeResize="0"/>
          <p:nvPr/>
        </p:nvPicPr>
        <p:blipFill rotWithShape="1">
          <a:blip r:embed="rId17">
            <a:alphaModFix/>
          </a:blip>
          <a:srcRect/>
          <a:stretch/>
        </p:blipFill>
        <p:spPr>
          <a:xfrm>
            <a:off x="7645636" y="1240148"/>
            <a:ext cx="785400" cy="383100"/>
          </a:xfrm>
          <a:prstGeom prst="rect">
            <a:avLst/>
          </a:prstGeom>
          <a:noFill/>
          <a:ln>
            <a:noFill/>
          </a:ln>
        </p:spPr>
      </p:pic>
      <p:pic>
        <p:nvPicPr>
          <p:cNvPr id="59" name="Google Shape;59;p98"/>
          <p:cNvPicPr preferRelativeResize="0"/>
          <p:nvPr/>
        </p:nvPicPr>
        <p:blipFill rotWithShape="1">
          <a:blip r:embed="rId18">
            <a:alphaModFix/>
          </a:blip>
          <a:srcRect/>
          <a:stretch/>
        </p:blipFill>
        <p:spPr>
          <a:xfrm>
            <a:off x="1643139" y="1192418"/>
            <a:ext cx="1001700" cy="453900"/>
          </a:xfrm>
          <a:prstGeom prst="rect">
            <a:avLst/>
          </a:prstGeom>
          <a:noFill/>
          <a:ln>
            <a:noFill/>
          </a:ln>
        </p:spPr>
      </p:pic>
      <p:pic>
        <p:nvPicPr>
          <p:cNvPr id="60" name="Google Shape;60;p98"/>
          <p:cNvPicPr preferRelativeResize="0"/>
          <p:nvPr/>
        </p:nvPicPr>
        <p:blipFill rotWithShape="1">
          <a:blip r:embed="rId19">
            <a:alphaModFix/>
          </a:blip>
          <a:srcRect/>
          <a:stretch/>
        </p:blipFill>
        <p:spPr>
          <a:xfrm>
            <a:off x="746000" y="1217161"/>
            <a:ext cx="643699" cy="42911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Blue - Blank">
  <p:cSld name="CUSTOM_2_1">
    <p:bg>
      <p:bgPr>
        <a:blipFill>
          <a:blip r:embed="rId2">
            <a:alphaModFix/>
          </a:blip>
          <a:stretch>
            <a:fillRect/>
          </a:stretch>
        </a:blipFill>
        <a:effectLst/>
      </p:bgPr>
    </p:bg>
    <p:spTree>
      <p:nvGrpSpPr>
        <p:cNvPr id="1" name="Shape 6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7.xml"/><Relationship Id="rId7" Type="http://schemas.openxmlformats.org/officeDocument/2006/relationships/theme" Target="../theme/theme4.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image" Target="../media/image30.png"/><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theme" Target="../theme/theme5.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26"/>
        <p:cNvGrpSpPr/>
        <p:nvPr/>
      </p:nvGrpSpPr>
      <p:grpSpPr>
        <a:xfrm>
          <a:off x="0" y="0"/>
          <a:ext cx="0" cy="0"/>
          <a:chOff x="0" y="0"/>
          <a:chExt cx="0" cy="0"/>
        </a:xfrm>
      </p:grpSpPr>
      <p:sp>
        <p:nvSpPr>
          <p:cNvPr id="127" name="Google Shape;127;p5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28" name="Google Shape;128;p5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29" name="Google Shape;129;p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7"/>
        <p:cNvGrpSpPr/>
        <p:nvPr/>
      </p:nvGrpSpPr>
      <p:grpSpPr>
        <a:xfrm>
          <a:off x="0" y="0"/>
          <a:ext cx="0" cy="0"/>
          <a:chOff x="0" y="0"/>
          <a:chExt cx="0" cy="0"/>
        </a:xfrm>
      </p:grpSpPr>
      <p:sp>
        <p:nvSpPr>
          <p:cNvPr id="198" name="Google Shape;198;p5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99" name="Google Shape;199;p5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1600"/>
              </a:spcBef>
              <a:spcAft>
                <a:spcPts val="160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endParaRPr/>
          </a:p>
        </p:txBody>
      </p:sp>
      <p:sp>
        <p:nvSpPr>
          <p:cNvPr id="200" name="Google Shape;200;p5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77"/>
        <p:cNvGrpSpPr/>
        <p:nvPr/>
      </p:nvGrpSpPr>
      <p:grpSpPr>
        <a:xfrm>
          <a:off x="0" y="0"/>
          <a:ext cx="0" cy="0"/>
          <a:chOff x="0" y="0"/>
          <a:chExt cx="0" cy="0"/>
        </a:xfrm>
      </p:grpSpPr>
      <p:sp>
        <p:nvSpPr>
          <p:cNvPr id="278" name="Google Shape;278;p6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79" name="Google Shape;279;p6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80" name="Google Shape;280;p6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8"/>
        <p:cNvGrpSpPr/>
        <p:nvPr/>
      </p:nvGrpSpPr>
      <p:grpSpPr>
        <a:xfrm>
          <a:off x="0" y="0"/>
          <a:ext cx="0" cy="0"/>
          <a:chOff x="0" y="0"/>
          <a:chExt cx="0" cy="0"/>
        </a:xfrm>
      </p:grpSpPr>
      <p:sp>
        <p:nvSpPr>
          <p:cNvPr id="289" name="Google Shape;289;p75"/>
          <p:cNvSpPr txBox="1">
            <a:spLocks noGrp="1"/>
          </p:cNvSpPr>
          <p:nvPr>
            <p:ph type="title"/>
          </p:nvPr>
        </p:nvSpPr>
        <p:spPr>
          <a:xfrm>
            <a:off x="755650" y="719791"/>
            <a:ext cx="7632600" cy="416400"/>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rgbClr val="414042"/>
              </a:buClr>
              <a:buSzPts val="2800"/>
              <a:buFont typeface="Arial"/>
              <a:buNone/>
              <a:defRPr sz="2800" b="1" i="0" u="none" strike="noStrike" cap="none">
                <a:solidFill>
                  <a:srgbClr val="41404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90" name="Google Shape;290;p75"/>
          <p:cNvSpPr txBox="1">
            <a:spLocks noGrp="1"/>
          </p:cNvSpPr>
          <p:nvPr>
            <p:ph type="body" idx="1"/>
          </p:nvPr>
        </p:nvSpPr>
        <p:spPr>
          <a:xfrm>
            <a:off x="755650" y="1203325"/>
            <a:ext cx="7632600" cy="3205200"/>
          </a:xfrm>
          <a:prstGeom prst="rect">
            <a:avLst/>
          </a:prstGeom>
          <a:noFill/>
          <a:ln>
            <a:noFill/>
          </a:ln>
        </p:spPr>
        <p:txBody>
          <a:bodyPr spcFirstLastPara="1" wrap="square" lIns="0" tIns="0" rIns="0" bIns="0" anchor="ctr" anchorCtr="0"/>
          <a:lstStyle>
            <a:lvl1pPr marL="457200" marR="0" lvl="0" indent="-342900" algn="l" rtl="0">
              <a:lnSpc>
                <a:spcPct val="90000"/>
              </a:lnSpc>
              <a:spcBef>
                <a:spcPts val="10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1pPr>
            <a:lvl2pPr marL="914400" marR="0" lvl="1" indent="-342900"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2pPr>
            <a:lvl3pPr marL="1371600" marR="0" lvl="2" indent="-342900"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3pPr>
            <a:lvl4pPr marL="1828800" marR="0" lvl="3" indent="-342900"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4pPr>
            <a:lvl5pPr marL="2286000" marR="0" lvl="4" indent="-342900" algn="l" rtl="0">
              <a:lnSpc>
                <a:spcPct val="90000"/>
              </a:lnSpc>
              <a:spcBef>
                <a:spcPts val="500"/>
              </a:spcBef>
              <a:spcAft>
                <a:spcPts val="0"/>
              </a:spcAft>
              <a:buClr>
                <a:srgbClr val="414042"/>
              </a:buClr>
              <a:buSzPts val="1800"/>
              <a:buFont typeface="Arial"/>
              <a:buChar char="•"/>
              <a:defRPr sz="1800" b="0" i="0" u="none" strike="noStrike" cap="none">
                <a:solidFill>
                  <a:srgbClr val="41404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91" name="Google Shape;291;p75"/>
          <p:cNvSpPr txBox="1">
            <a:spLocks noGrp="1"/>
          </p:cNvSpPr>
          <p:nvPr>
            <p:ph type="dt" idx="10"/>
          </p:nvPr>
        </p:nvSpPr>
        <p:spPr>
          <a:xfrm>
            <a:off x="2301785" y="4423895"/>
            <a:ext cx="1095600" cy="274500"/>
          </a:xfrm>
          <a:prstGeom prst="rect">
            <a:avLst/>
          </a:prstGeom>
          <a:noFill/>
          <a:ln>
            <a:noFill/>
          </a:ln>
        </p:spPr>
        <p:txBody>
          <a:bodyPr spcFirstLastPara="1" wrap="square" lIns="0" tIns="0" rIns="0" bIns="0" anchor="ctr" anchorCtr="0"/>
          <a:lstStyle>
            <a:lvl1pPr marR="0" lvl="0" algn="l" rtl="0">
              <a:lnSpc>
                <a:spcPct val="100000"/>
              </a:lnSpc>
              <a:spcBef>
                <a:spcPts val="0"/>
              </a:spcBef>
              <a:spcAft>
                <a:spcPts val="0"/>
              </a:spcAft>
              <a:buClr>
                <a:srgbClr val="000000"/>
              </a:buClr>
              <a:buSzPts val="1400"/>
              <a:buFont typeface="Arial"/>
              <a:buNone/>
              <a:defRPr sz="110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 name="Google Shape;292;p75"/>
          <p:cNvSpPr txBox="1">
            <a:spLocks noGrp="1"/>
          </p:cNvSpPr>
          <p:nvPr>
            <p:ph type="ftr" idx="11"/>
          </p:nvPr>
        </p:nvSpPr>
        <p:spPr>
          <a:xfrm>
            <a:off x="3614873" y="4423895"/>
            <a:ext cx="4274400" cy="274500"/>
          </a:xfrm>
          <a:prstGeom prst="rect">
            <a:avLst/>
          </a:prstGeom>
          <a:noFill/>
          <a:ln>
            <a:noFill/>
          </a:ln>
        </p:spPr>
        <p:txBody>
          <a:bodyPr spcFirstLastPara="1" wrap="square" lIns="0" tIns="0" rIns="0" bIns="0" anchor="ctr" anchorCtr="0"/>
          <a:lstStyle>
            <a:lvl1pPr marR="0" lvl="0" algn="ctr" rtl="0">
              <a:lnSpc>
                <a:spcPct val="100000"/>
              </a:lnSpc>
              <a:spcBef>
                <a:spcPts val="0"/>
              </a:spcBef>
              <a:spcAft>
                <a:spcPts val="0"/>
              </a:spcAft>
              <a:buClr>
                <a:srgbClr val="000000"/>
              </a:buClr>
              <a:buSzPts val="1400"/>
              <a:buFont typeface="Arial"/>
              <a:buNone/>
              <a:defRPr sz="110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3" name="Google Shape;293;p75"/>
          <p:cNvSpPr txBox="1">
            <a:spLocks noGrp="1"/>
          </p:cNvSpPr>
          <p:nvPr>
            <p:ph type="sldNum" idx="12"/>
          </p:nvPr>
        </p:nvSpPr>
        <p:spPr>
          <a:xfrm>
            <a:off x="8088021" y="4423895"/>
            <a:ext cx="625500" cy="2745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BFBFB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294" name="Google Shape;294;p75"/>
          <p:cNvPicPr preferRelativeResize="0"/>
          <p:nvPr/>
        </p:nvPicPr>
        <p:blipFill rotWithShape="1">
          <a:blip r:embed="rId29">
            <a:alphaModFix/>
          </a:blip>
          <a:srcRect/>
          <a:stretch/>
        </p:blipFill>
        <p:spPr>
          <a:xfrm>
            <a:off x="0" y="4525963"/>
            <a:ext cx="9144000" cy="34766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8" r:id="rId26"/>
    <p:sldLayoutId id="2147483729"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777">
          <p15:clr>
            <a:srgbClr val="F26B43"/>
          </p15:clr>
        </p15:guide>
        <p15:guide id="2" pos="476">
          <p15:clr>
            <a:srgbClr val="F26B43"/>
          </p15:clr>
        </p15:guide>
        <p15:guide id="3" orient="horz" pos="486">
          <p15:clr>
            <a:srgbClr val="F26B43"/>
          </p15:clr>
        </p15:guide>
        <p15:guide id="4" pos="5284">
          <p15:clr>
            <a:srgbClr val="F26B43"/>
          </p15:clr>
        </p15:guide>
        <p15:guide id="5" orient="horz" pos="758">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12.png"/><Relationship Id="rId7" Type="http://schemas.openxmlformats.org/officeDocument/2006/relationships/image" Target="../media/image117.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6.jpg"/><Relationship Id="rId5" Type="http://schemas.openxmlformats.org/officeDocument/2006/relationships/image" Target="../media/image115.jpg"/><Relationship Id="rId4" Type="http://schemas.openxmlformats.org/officeDocument/2006/relationships/image" Target="../media/image113.png"/><Relationship Id="rId9" Type="http://schemas.openxmlformats.org/officeDocument/2006/relationships/image" Target="../media/image114.png"/></Relationships>
</file>

<file path=ppt/slides/_rels/slide1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18.png"/><Relationship Id="rId7" Type="http://schemas.openxmlformats.org/officeDocument/2006/relationships/image" Target="../media/image121.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4.png"/></Relationships>
</file>

<file path=ppt/slides/_rels/slide1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123.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112.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38.png"/><Relationship Id="rId4" Type="http://schemas.openxmlformats.org/officeDocument/2006/relationships/image" Target="../media/image112.png"/></Relationships>
</file>

<file path=ppt/slides/_rels/slide16.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notesSlide" Target="../notesSlides/notesSlide16.xml"/><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49.xml"/><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46.png"/><Relationship Id="rId11" Type="http://schemas.openxmlformats.org/officeDocument/2006/relationships/image" Target="../media/image38.png"/><Relationship Id="rId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44.png"/><Relationship Id="rId9" Type="http://schemas.openxmlformats.org/officeDocument/2006/relationships/image" Target="../media/image49.png"/></Relationships>
</file>

<file path=ppt/slides/_rels/slide6.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3" Type="http://schemas.openxmlformats.org/officeDocument/2006/relationships/image" Target="../media/image70.png"/><Relationship Id="rId18" Type="http://schemas.openxmlformats.org/officeDocument/2006/relationships/image" Target="../media/image74.png"/><Relationship Id="rId26" Type="http://schemas.openxmlformats.org/officeDocument/2006/relationships/image" Target="../media/image82.png"/><Relationship Id="rId39" Type="http://schemas.openxmlformats.org/officeDocument/2006/relationships/image" Target="../media/image95.png"/><Relationship Id="rId21" Type="http://schemas.openxmlformats.org/officeDocument/2006/relationships/image" Target="../media/image77.png"/><Relationship Id="rId34" Type="http://schemas.openxmlformats.org/officeDocument/2006/relationships/image" Target="../media/image90.jpg"/><Relationship Id="rId42" Type="http://schemas.openxmlformats.org/officeDocument/2006/relationships/image" Target="../media/image98.png"/><Relationship Id="rId47" Type="http://schemas.openxmlformats.org/officeDocument/2006/relationships/image" Target="../media/image103.png"/><Relationship Id="rId50" Type="http://schemas.openxmlformats.org/officeDocument/2006/relationships/image" Target="../media/image105.png"/><Relationship Id="rId55" Type="http://schemas.openxmlformats.org/officeDocument/2006/relationships/image" Target="../media/image110.png"/><Relationship Id="rId7" Type="http://schemas.openxmlformats.org/officeDocument/2006/relationships/image" Target="../media/image67.png"/><Relationship Id="rId2" Type="http://schemas.openxmlformats.org/officeDocument/2006/relationships/notesSlide" Target="../notesSlides/notesSlide8.xml"/><Relationship Id="rId16" Type="http://schemas.openxmlformats.org/officeDocument/2006/relationships/image" Target="../media/image72.png"/><Relationship Id="rId29" Type="http://schemas.openxmlformats.org/officeDocument/2006/relationships/image" Target="../media/image85.png"/><Relationship Id="rId11" Type="http://schemas.openxmlformats.org/officeDocument/2006/relationships/image" Target="../media/image69.png"/><Relationship Id="rId24" Type="http://schemas.openxmlformats.org/officeDocument/2006/relationships/image" Target="../media/image80.png"/><Relationship Id="rId32" Type="http://schemas.openxmlformats.org/officeDocument/2006/relationships/image" Target="../media/image88.png"/><Relationship Id="rId37" Type="http://schemas.openxmlformats.org/officeDocument/2006/relationships/image" Target="../media/image93.png"/><Relationship Id="rId40" Type="http://schemas.openxmlformats.org/officeDocument/2006/relationships/image" Target="../media/image96.png"/><Relationship Id="rId45" Type="http://schemas.openxmlformats.org/officeDocument/2006/relationships/image" Target="../media/image101.png"/><Relationship Id="rId53" Type="http://schemas.openxmlformats.org/officeDocument/2006/relationships/image" Target="../media/image108.png"/><Relationship Id="rId5" Type="http://schemas.openxmlformats.org/officeDocument/2006/relationships/image" Target="../media/image65.png"/><Relationship Id="rId10" Type="http://schemas.openxmlformats.org/officeDocument/2006/relationships/hyperlink" Target="http://www.fzg360.com/" TargetMode="External"/><Relationship Id="rId19" Type="http://schemas.openxmlformats.org/officeDocument/2006/relationships/image" Target="../media/image75.png"/><Relationship Id="rId31" Type="http://schemas.openxmlformats.org/officeDocument/2006/relationships/image" Target="../media/image87.jpg"/><Relationship Id="rId44" Type="http://schemas.openxmlformats.org/officeDocument/2006/relationships/image" Target="../media/image100.png"/><Relationship Id="rId52" Type="http://schemas.openxmlformats.org/officeDocument/2006/relationships/image" Target="../media/image107.png"/><Relationship Id="rId4" Type="http://schemas.openxmlformats.org/officeDocument/2006/relationships/image" Target="../media/image64.png"/><Relationship Id="rId9" Type="http://schemas.openxmlformats.org/officeDocument/2006/relationships/image" Target="../media/image68.png"/><Relationship Id="rId14" Type="http://schemas.openxmlformats.org/officeDocument/2006/relationships/hyperlink" Target="http://www.h3c.com/en/" TargetMode="External"/><Relationship Id="rId22" Type="http://schemas.openxmlformats.org/officeDocument/2006/relationships/image" Target="../media/image78.png"/><Relationship Id="rId27" Type="http://schemas.openxmlformats.org/officeDocument/2006/relationships/image" Target="../media/image83.png"/><Relationship Id="rId30" Type="http://schemas.openxmlformats.org/officeDocument/2006/relationships/image" Target="../media/image86.png"/><Relationship Id="rId35" Type="http://schemas.openxmlformats.org/officeDocument/2006/relationships/image" Target="../media/image91.png"/><Relationship Id="rId43" Type="http://schemas.openxmlformats.org/officeDocument/2006/relationships/image" Target="../media/image99.png"/><Relationship Id="rId48" Type="http://schemas.openxmlformats.org/officeDocument/2006/relationships/image" Target="../media/image104.png"/><Relationship Id="rId8" Type="http://schemas.openxmlformats.org/officeDocument/2006/relationships/hyperlink" Target="http://group.citic/" TargetMode="External"/><Relationship Id="rId51" Type="http://schemas.openxmlformats.org/officeDocument/2006/relationships/image" Target="../media/image106.png"/><Relationship Id="rId3" Type="http://schemas.openxmlformats.org/officeDocument/2006/relationships/image" Target="../media/image63.png"/><Relationship Id="rId12" Type="http://schemas.openxmlformats.org/officeDocument/2006/relationships/hyperlink" Target="http://www.anne.com.cn/" TargetMode="External"/><Relationship Id="rId17" Type="http://schemas.openxmlformats.org/officeDocument/2006/relationships/image" Target="../media/image73.png"/><Relationship Id="rId25" Type="http://schemas.openxmlformats.org/officeDocument/2006/relationships/image" Target="../media/image81.png"/><Relationship Id="rId33" Type="http://schemas.openxmlformats.org/officeDocument/2006/relationships/image" Target="../media/image89.png"/><Relationship Id="rId38" Type="http://schemas.openxmlformats.org/officeDocument/2006/relationships/image" Target="../media/image94.png"/><Relationship Id="rId46" Type="http://schemas.openxmlformats.org/officeDocument/2006/relationships/image" Target="../media/image102.jpg"/><Relationship Id="rId20" Type="http://schemas.openxmlformats.org/officeDocument/2006/relationships/image" Target="../media/image76.png"/><Relationship Id="rId41" Type="http://schemas.openxmlformats.org/officeDocument/2006/relationships/image" Target="../media/image97.png"/><Relationship Id="rId54" Type="http://schemas.openxmlformats.org/officeDocument/2006/relationships/image" Target="../media/image109.png"/><Relationship Id="rId1" Type="http://schemas.openxmlformats.org/officeDocument/2006/relationships/slideLayout" Target="../slideLayouts/slideLayout32.xml"/><Relationship Id="rId6" Type="http://schemas.openxmlformats.org/officeDocument/2006/relationships/image" Target="../media/image66.png"/><Relationship Id="rId15" Type="http://schemas.openxmlformats.org/officeDocument/2006/relationships/image" Target="../media/image71.png"/><Relationship Id="rId23" Type="http://schemas.openxmlformats.org/officeDocument/2006/relationships/image" Target="../media/image79.png"/><Relationship Id="rId28" Type="http://schemas.openxmlformats.org/officeDocument/2006/relationships/image" Target="../media/image84.png"/><Relationship Id="rId36" Type="http://schemas.openxmlformats.org/officeDocument/2006/relationships/image" Target="../media/image92.png"/><Relationship Id="rId49" Type="http://schemas.openxmlformats.org/officeDocument/2006/relationships/image" Target="../media/image58.png"/></Relationships>
</file>

<file path=ppt/slides/_rels/slide9.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9.xml"/><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8"/>
        <p:cNvGrpSpPr/>
        <p:nvPr/>
      </p:nvGrpSpPr>
      <p:grpSpPr>
        <a:xfrm>
          <a:off x="0" y="0"/>
          <a:ext cx="0" cy="0"/>
          <a:chOff x="0" y="0"/>
          <a:chExt cx="0" cy="0"/>
        </a:xfrm>
      </p:grpSpPr>
      <p:sp>
        <p:nvSpPr>
          <p:cNvPr id="589" name="Google Shape;589;p5"/>
          <p:cNvSpPr txBox="1"/>
          <p:nvPr/>
        </p:nvSpPr>
        <p:spPr>
          <a:xfrm>
            <a:off x="4790851" y="3146900"/>
            <a:ext cx="2166600" cy="487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1" i="0" u="none" strike="noStrike" cap="none">
              <a:solidFill>
                <a:srgbClr val="FFFFFF"/>
              </a:solidFill>
              <a:latin typeface="Proxima Nova"/>
              <a:ea typeface="Proxima Nova"/>
              <a:cs typeface="Proxima Nova"/>
              <a:sym typeface="Proxima Nova"/>
            </a:endParaRPr>
          </a:p>
        </p:txBody>
      </p:sp>
      <p:sp>
        <p:nvSpPr>
          <p:cNvPr id="590" name="Google Shape;590;p5"/>
          <p:cNvSpPr txBox="1">
            <a:spLocks noGrp="1"/>
          </p:cNvSpPr>
          <p:nvPr>
            <p:ph type="ctrTitle"/>
          </p:nvPr>
        </p:nvSpPr>
        <p:spPr>
          <a:xfrm>
            <a:off x="559550" y="1405600"/>
            <a:ext cx="8220900" cy="2477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br>
              <a:rPr lang="en-US" sz="3600" b="1" i="0" u="none" strike="noStrike" cap="none">
                <a:solidFill>
                  <a:srgbClr val="FFFFFF"/>
                </a:solidFill>
                <a:latin typeface="Proxima Nova"/>
                <a:ea typeface="Proxima Nova"/>
                <a:cs typeface="Proxima Nova"/>
                <a:sym typeface="Proxima Nova"/>
              </a:rPr>
            </a:br>
            <a:r>
              <a:rPr lang="en-US" sz="3600" b="1" i="0" u="none" strike="noStrike" cap="none">
                <a:solidFill>
                  <a:srgbClr val="FFFFFF"/>
                </a:solidFill>
                <a:latin typeface="Proxima Nova"/>
                <a:ea typeface="Proxima Nova"/>
                <a:cs typeface="Proxima Nova"/>
                <a:sym typeface="Proxima Nova"/>
              </a:rPr>
              <a:t>China’s </a:t>
            </a:r>
            <a:r>
              <a:rPr lang="en-US" sz="3600" b="1">
                <a:solidFill>
                  <a:srgbClr val="FFFFFF"/>
                </a:solidFill>
                <a:latin typeface="Proxima Nova"/>
                <a:ea typeface="Proxima Nova"/>
                <a:cs typeface="Proxima Nova"/>
                <a:sym typeface="Proxima Nova"/>
              </a:rPr>
              <a:t>E</a:t>
            </a:r>
            <a:r>
              <a:rPr lang="en-US" sz="3600" b="1" i="0" u="none" strike="noStrike" cap="none">
                <a:solidFill>
                  <a:srgbClr val="FFFFFF"/>
                </a:solidFill>
                <a:latin typeface="Proxima Nova"/>
                <a:ea typeface="Proxima Nova"/>
                <a:cs typeface="Proxima Nova"/>
                <a:sym typeface="Proxima Nova"/>
              </a:rPr>
              <a:t>xpansion of </a:t>
            </a:r>
            <a:endParaRPr sz="3600" b="1" i="0" u="none" strike="noStrike" cap="none">
              <a:solidFill>
                <a:srgbClr val="FFFFFF"/>
              </a:solidFill>
              <a:latin typeface="Proxima Nova"/>
              <a:ea typeface="Proxima Nova"/>
              <a:cs typeface="Proxima Nova"/>
              <a:sym typeface="Proxima Nova"/>
            </a:endParaRPr>
          </a:p>
          <a:p>
            <a:pPr marL="0" marR="0" lvl="0" indent="0" algn="ctr" rtl="0">
              <a:lnSpc>
                <a:spcPct val="100000"/>
              </a:lnSpc>
              <a:spcBef>
                <a:spcPts val="0"/>
              </a:spcBef>
              <a:spcAft>
                <a:spcPts val="0"/>
              </a:spcAft>
              <a:buClr>
                <a:srgbClr val="000000"/>
              </a:buClr>
              <a:buSzPts val="3600"/>
              <a:buFont typeface="Arial"/>
              <a:buNone/>
            </a:pPr>
            <a:r>
              <a:rPr lang="en-US" sz="3600" b="1">
                <a:solidFill>
                  <a:srgbClr val="FFFFFF"/>
                </a:solidFill>
                <a:latin typeface="Proxima Nova"/>
                <a:ea typeface="Proxima Nova"/>
                <a:cs typeface="Proxima Nova"/>
                <a:sym typeface="Proxima Nova"/>
              </a:rPr>
              <a:t>O</a:t>
            </a:r>
            <a:r>
              <a:rPr lang="en-US" sz="3600" b="1" i="0" u="none" strike="noStrike" cap="none">
                <a:solidFill>
                  <a:srgbClr val="FFFFFF"/>
                </a:solidFill>
                <a:latin typeface="Proxima Nova"/>
                <a:ea typeface="Proxima Nova"/>
                <a:cs typeface="Proxima Nova"/>
                <a:sym typeface="Proxima Nova"/>
              </a:rPr>
              <a:t>pen </a:t>
            </a:r>
            <a:r>
              <a:rPr lang="en-US" sz="3600" b="1">
                <a:solidFill>
                  <a:srgbClr val="FFFFFF"/>
                </a:solidFill>
                <a:latin typeface="Proxima Nova"/>
                <a:ea typeface="Proxima Nova"/>
                <a:cs typeface="Proxima Nova"/>
                <a:sym typeface="Proxima Nova"/>
              </a:rPr>
              <a:t>S</a:t>
            </a:r>
            <a:r>
              <a:rPr lang="en-US" sz="3600" b="1" i="0" u="none" strike="noStrike" cap="none">
                <a:solidFill>
                  <a:srgbClr val="FFFFFF"/>
                </a:solidFill>
                <a:latin typeface="Proxima Nova"/>
                <a:ea typeface="Proxima Nova"/>
                <a:cs typeface="Proxima Nova"/>
                <a:sym typeface="Proxima Nova"/>
              </a:rPr>
              <a:t>ource </a:t>
            </a:r>
            <a:r>
              <a:rPr lang="en-US" sz="3600" b="1">
                <a:solidFill>
                  <a:srgbClr val="FFFFFF"/>
                </a:solidFill>
                <a:latin typeface="Proxima Nova"/>
                <a:ea typeface="Proxima Nova"/>
                <a:cs typeface="Proxima Nova"/>
                <a:sym typeface="Proxima Nova"/>
              </a:rPr>
              <a:t>B</a:t>
            </a:r>
            <a:r>
              <a:rPr lang="en-US" sz="3600" b="1" i="0" u="none" strike="noStrike" cap="none">
                <a:solidFill>
                  <a:srgbClr val="FFFFFF"/>
                </a:solidFill>
                <a:latin typeface="Proxima Nova"/>
                <a:ea typeface="Proxima Nova"/>
                <a:cs typeface="Proxima Nova"/>
                <a:sym typeface="Proxima Nova"/>
              </a:rPr>
              <a:t>lockchain</a:t>
            </a:r>
            <a:endParaRPr sz="3600" b="1" i="0" u="none" strike="noStrike" cap="none">
              <a:solidFill>
                <a:srgbClr val="FFFFFF"/>
              </a:solidFill>
              <a:latin typeface="Proxima Nova"/>
              <a:ea typeface="Proxima Nova"/>
              <a:cs typeface="Proxima Nova"/>
              <a:sym typeface="Proxima Nova"/>
            </a:endParaRPr>
          </a:p>
          <a:p>
            <a:pPr marL="0" marR="0" lvl="0" indent="0" algn="ctr" rtl="0">
              <a:lnSpc>
                <a:spcPct val="100000"/>
              </a:lnSpc>
              <a:spcBef>
                <a:spcPts val="0"/>
              </a:spcBef>
              <a:spcAft>
                <a:spcPts val="0"/>
              </a:spcAft>
              <a:buClr>
                <a:srgbClr val="000000"/>
              </a:buClr>
              <a:buSzPts val="2400"/>
              <a:buFont typeface="Arial"/>
              <a:buNone/>
            </a:pPr>
            <a:br>
              <a:rPr lang="en-US" sz="2400" b="0" i="0" u="none" strike="noStrike" cap="none">
                <a:solidFill>
                  <a:srgbClr val="FFFFFF"/>
                </a:solidFill>
                <a:latin typeface="Proxima Nova"/>
                <a:ea typeface="Proxima Nova"/>
                <a:cs typeface="Proxima Nova"/>
                <a:sym typeface="Proxima Nova"/>
              </a:rPr>
            </a:br>
            <a:r>
              <a:rPr lang="en-US" sz="2400" b="0" i="0" u="none" strike="noStrike" cap="none">
                <a:solidFill>
                  <a:srgbClr val="FFFFFF"/>
                </a:solidFill>
                <a:latin typeface="Proxima Nova"/>
                <a:ea typeface="Proxima Nova"/>
                <a:cs typeface="Proxima Nova"/>
                <a:sym typeface="Proxima Nova"/>
              </a:rPr>
              <a:t>Open Source Summit </a:t>
            </a:r>
            <a:r>
              <a:rPr lang="en-US" sz="2400">
                <a:solidFill>
                  <a:srgbClr val="FFFFFF"/>
                </a:solidFill>
                <a:latin typeface="Proxima Nova"/>
                <a:ea typeface="Proxima Nova"/>
                <a:cs typeface="Proxima Nova"/>
                <a:sym typeface="Proxima Nova"/>
              </a:rPr>
              <a:t> </a:t>
            </a:r>
            <a:br>
              <a:rPr lang="en-US" sz="2400" b="0" i="0" u="none" strike="noStrike" cap="none">
                <a:solidFill>
                  <a:srgbClr val="FFFFFF"/>
                </a:solidFill>
                <a:latin typeface="Proxima Nova"/>
                <a:ea typeface="Proxima Nova"/>
                <a:cs typeface="Proxima Nova"/>
                <a:sym typeface="Proxima Nova"/>
              </a:rPr>
            </a:br>
            <a:r>
              <a:rPr lang="en-US" sz="2400" b="0" i="0" u="none" strike="noStrike" cap="none">
                <a:solidFill>
                  <a:srgbClr val="FFFFFF"/>
                </a:solidFill>
                <a:latin typeface="Proxima Nova"/>
                <a:ea typeface="Proxima Nova"/>
                <a:cs typeface="Proxima Nova"/>
                <a:sym typeface="Proxima Nova"/>
              </a:rPr>
              <a:t>June 25, 2019</a:t>
            </a:r>
            <a:endParaRPr sz="2400" b="0" i="0" u="none" strike="noStrike" cap="none">
              <a:solidFill>
                <a:srgbClr val="FFFFFF"/>
              </a:solidFill>
              <a:latin typeface="Proxima Nova"/>
              <a:ea typeface="Proxima Nova"/>
              <a:cs typeface="Proxima Nova"/>
              <a:sym typeface="Proxima Nova"/>
            </a:endParaRPr>
          </a:p>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Proxima Nova"/>
              <a:ea typeface="Proxima Nova"/>
              <a:cs typeface="Proxima Nova"/>
              <a:sym typeface="Proxima Nova"/>
            </a:endParaRPr>
          </a:p>
          <a:p>
            <a:pPr marL="0" marR="0" lvl="0" indent="0" algn="ctr" rtl="0">
              <a:lnSpc>
                <a:spcPct val="100000"/>
              </a:lnSpc>
              <a:spcBef>
                <a:spcPts val="0"/>
              </a:spcBef>
              <a:spcAft>
                <a:spcPts val="0"/>
              </a:spcAft>
              <a:buClr>
                <a:srgbClr val="000000"/>
              </a:buClr>
              <a:buSzPts val="1100"/>
              <a:buFont typeface="Arial"/>
              <a:buNone/>
            </a:pPr>
            <a:endParaRPr sz="1100" b="1" i="0" u="none" strike="noStrike" cap="none">
              <a:solidFill>
                <a:srgbClr val="FFFFFF"/>
              </a:solidFill>
              <a:latin typeface="Proxima Nova"/>
              <a:ea typeface="Proxima Nova"/>
              <a:cs typeface="Proxima Nova"/>
              <a:sym typeface="Proxima Nova"/>
            </a:endParaRPr>
          </a:p>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FFFFFF"/>
                </a:solidFill>
                <a:latin typeface="Proxima Nova"/>
                <a:ea typeface="Proxima Nova"/>
                <a:cs typeface="Proxima Nova"/>
                <a:sym typeface="Proxima Nova"/>
              </a:rPr>
              <a:t>Brian Behlendorf</a:t>
            </a:r>
            <a:r>
              <a:rPr lang="en-US" sz="2000" b="0" i="0" u="none" strike="noStrike" cap="none">
                <a:solidFill>
                  <a:srgbClr val="FFFFFF"/>
                </a:solidFill>
                <a:latin typeface="Proxima Nova"/>
                <a:ea typeface="Proxima Nova"/>
                <a:cs typeface="Proxima Nova"/>
                <a:sym typeface="Proxima Nova"/>
              </a:rPr>
              <a:t>, </a:t>
            </a:r>
            <a:endParaRPr sz="2000" b="0" i="0" u="none" strike="noStrike" cap="none">
              <a:solidFill>
                <a:srgbClr val="FFFFFF"/>
              </a:solidFill>
              <a:latin typeface="Proxima Nova"/>
              <a:ea typeface="Proxima Nova"/>
              <a:cs typeface="Proxima Nova"/>
              <a:sym typeface="Proxima Nova"/>
            </a:endParaRPr>
          </a:p>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FFFFFF"/>
                </a:solidFill>
                <a:latin typeface="Proxima Nova"/>
                <a:ea typeface="Proxima Nova"/>
                <a:cs typeface="Proxima Nova"/>
                <a:sym typeface="Proxima Nova"/>
              </a:rPr>
              <a:t>Executive Director, Hyperledger</a:t>
            </a:r>
            <a:endParaRPr sz="2000" b="0" i="0" u="none" strike="noStrike" cap="none">
              <a:solidFill>
                <a:srgbClr val="FFFFFF"/>
              </a:solidFill>
              <a:latin typeface="Proxima Nova"/>
              <a:ea typeface="Proxima Nova"/>
              <a:cs typeface="Proxima Nova"/>
              <a:sym typeface="Proxima Nova"/>
            </a:endParaRPr>
          </a:p>
          <a:p>
            <a:pPr marL="0" marR="0" lvl="0" indent="0" algn="ctr" rtl="0">
              <a:lnSpc>
                <a:spcPct val="100000"/>
              </a:lnSpc>
              <a:spcBef>
                <a:spcPts val="0"/>
              </a:spcBef>
              <a:spcAft>
                <a:spcPts val="0"/>
              </a:spcAft>
              <a:buClr>
                <a:srgbClr val="000000"/>
              </a:buClr>
              <a:buSzPts val="2000"/>
              <a:buFont typeface="Arial"/>
              <a:buNone/>
            </a:pPr>
            <a:r>
              <a:rPr lang="en-US" sz="2000" b="0" i="1" u="none" strike="noStrike" cap="none">
                <a:solidFill>
                  <a:srgbClr val="FFFFFF"/>
                </a:solidFill>
                <a:latin typeface="Proxima Nova"/>
                <a:ea typeface="Proxima Nova"/>
                <a:cs typeface="Proxima Nova"/>
                <a:sym typeface="Proxima Nova"/>
              </a:rPr>
              <a:t>The Linux Foundation</a:t>
            </a:r>
            <a:endParaRPr sz="1600" b="0" i="1" u="none" strike="noStrike" cap="none">
              <a:solidFill>
                <a:srgbClr val="FFFFFF"/>
              </a:solidFill>
              <a:latin typeface="Proxima Nova"/>
              <a:ea typeface="Proxima Nova"/>
              <a:cs typeface="Proxima Nova"/>
              <a:sym typeface="Proxima Nova"/>
            </a:endParaRPr>
          </a:p>
          <a:p>
            <a:pPr marL="0" marR="0" lvl="0" indent="0" algn="ctr" rtl="0">
              <a:lnSpc>
                <a:spcPct val="100000"/>
              </a:lnSpc>
              <a:spcBef>
                <a:spcPts val="0"/>
              </a:spcBef>
              <a:spcAft>
                <a:spcPts val="0"/>
              </a:spcAft>
              <a:buClr>
                <a:srgbClr val="000000"/>
              </a:buClr>
              <a:buSzPts val="1600"/>
              <a:buFont typeface="Arial"/>
              <a:buNone/>
            </a:pPr>
            <a:endParaRPr sz="1600" b="0" i="1" u="none" strike="noStrike" cap="none">
              <a:solidFill>
                <a:srgbClr val="FFFFFF"/>
              </a:solidFill>
              <a:latin typeface="Proxima Nova"/>
              <a:ea typeface="Proxima Nova"/>
              <a:cs typeface="Proxima Nova"/>
              <a:sym typeface="Proxima Nova"/>
            </a:endParaRPr>
          </a:p>
        </p:txBody>
      </p:sp>
      <p:pic>
        <p:nvPicPr>
          <p:cNvPr id="591" name="Google Shape;591;p5"/>
          <p:cNvPicPr preferRelativeResize="0"/>
          <p:nvPr/>
        </p:nvPicPr>
        <p:blipFill rotWithShape="1">
          <a:blip r:embed="rId4">
            <a:alphaModFix/>
          </a:blip>
          <a:srcRect t="87015" b="4371"/>
          <a:stretch/>
        </p:blipFill>
        <p:spPr>
          <a:xfrm>
            <a:off x="0" y="4475625"/>
            <a:ext cx="9144000" cy="442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12"/>
          <p:cNvSpPr txBox="1"/>
          <p:nvPr/>
        </p:nvSpPr>
        <p:spPr>
          <a:xfrm>
            <a:off x="1035275" y="1074800"/>
            <a:ext cx="1978500" cy="12036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1000"/>
              </a:spcBef>
              <a:spcAft>
                <a:spcPts val="0"/>
              </a:spcAft>
              <a:buClr>
                <a:srgbClr val="2B89C9"/>
              </a:buClr>
              <a:buSzPts val="997"/>
              <a:buFont typeface="Arial"/>
              <a:buNone/>
            </a:pPr>
            <a:r>
              <a:rPr lang="en-US" sz="1200" b="1">
                <a:solidFill>
                  <a:srgbClr val="2B89C9"/>
                </a:solidFill>
                <a:latin typeface="Proxima Nova"/>
                <a:ea typeface="Proxima Nova"/>
                <a:cs typeface="Proxima Nova"/>
                <a:sym typeface="Proxima Nova"/>
              </a:rPr>
              <a:t>The </a:t>
            </a:r>
            <a:r>
              <a:rPr lang="en-US" sz="1200" b="1" i="0" u="none" strike="noStrike" cap="none">
                <a:solidFill>
                  <a:srgbClr val="2B89C9"/>
                </a:solidFill>
                <a:latin typeface="Proxima Nova"/>
                <a:ea typeface="Proxima Nova"/>
                <a:cs typeface="Proxima Nova"/>
                <a:sym typeface="Proxima Nova"/>
              </a:rPr>
              <a:t>Challenge</a:t>
            </a:r>
            <a:endParaRPr sz="1200" b="1" i="0" u="none" strike="noStrike" cap="none">
              <a:solidFill>
                <a:srgbClr val="2B89C9"/>
              </a:solidFill>
              <a:latin typeface="Proxima Nova"/>
              <a:ea typeface="Proxima Nova"/>
              <a:cs typeface="Proxima Nova"/>
              <a:sym typeface="Proxima Nova"/>
            </a:endParaRPr>
          </a:p>
          <a:p>
            <a:pPr marL="0" marR="0" lvl="0" indent="0" algn="l" rtl="0">
              <a:lnSpc>
                <a:spcPct val="90000"/>
              </a:lnSpc>
              <a:spcBef>
                <a:spcPts val="1000"/>
              </a:spcBef>
              <a:spcAft>
                <a:spcPts val="0"/>
              </a:spcAft>
              <a:buClr>
                <a:srgbClr val="2B89C9"/>
              </a:buClr>
              <a:buSzPts val="1000"/>
              <a:buFont typeface="Arial"/>
              <a:buNone/>
            </a:pPr>
            <a:r>
              <a:rPr lang="en-US" sz="1000" i="0" u="none" strike="noStrike" cap="none">
                <a:solidFill>
                  <a:schemeClr val="dk1"/>
                </a:solidFill>
                <a:latin typeface="Proxima Nova"/>
                <a:ea typeface="Proxima Nova"/>
                <a:cs typeface="Proxima Nova"/>
                <a:sym typeface="Proxima Nova"/>
              </a:rPr>
              <a:t>Blockchain appli</a:t>
            </a:r>
            <a:r>
              <a:rPr lang="en-US" sz="1000">
                <a:solidFill>
                  <a:schemeClr val="dk1"/>
                </a:solidFill>
                <a:latin typeface="Proxima Nova"/>
                <a:ea typeface="Proxima Nova"/>
                <a:cs typeface="Proxima Nova"/>
                <a:sym typeface="Proxima Nova"/>
              </a:rPr>
              <a:t>c</a:t>
            </a:r>
            <a:r>
              <a:rPr lang="en-US" sz="1000" i="0" u="none" strike="noStrike" cap="none">
                <a:solidFill>
                  <a:schemeClr val="dk1"/>
                </a:solidFill>
                <a:latin typeface="Proxima Nova"/>
                <a:ea typeface="Proxima Nova"/>
                <a:cs typeface="Proxima Nova"/>
                <a:sym typeface="Proxima Nova"/>
              </a:rPr>
              <a:t>ations face a series of problems, including high technical threshold, security threat, unsatisfactory performance, high degree of difficulty to align blockchain technology with business needs, regulate identity, etc.</a:t>
            </a:r>
            <a:endParaRPr sz="1000" i="0" u="none" strike="noStrike" cap="none">
              <a:solidFill>
                <a:schemeClr val="dk1"/>
              </a:solidFill>
              <a:latin typeface="Proxima Nova"/>
              <a:ea typeface="Proxima Nova"/>
              <a:cs typeface="Proxima Nova"/>
              <a:sym typeface="Proxima Nova"/>
            </a:endParaRPr>
          </a:p>
        </p:txBody>
      </p:sp>
      <p:sp>
        <p:nvSpPr>
          <p:cNvPr id="731" name="Google Shape;731;p12"/>
          <p:cNvSpPr txBox="1"/>
          <p:nvPr/>
        </p:nvSpPr>
        <p:spPr>
          <a:xfrm>
            <a:off x="3816375" y="1450750"/>
            <a:ext cx="5056200" cy="2908200"/>
          </a:xfrm>
          <a:prstGeom prst="rect">
            <a:avLst/>
          </a:prstGeom>
          <a:solidFill>
            <a:schemeClr val="lt1"/>
          </a:solidFill>
          <a:ln>
            <a:noFill/>
          </a:ln>
        </p:spPr>
        <p:txBody>
          <a:bodyPr spcFirstLastPara="1" wrap="square" lIns="0" tIns="0" rIns="0" bIns="0" anchor="ctr" anchorCtr="0">
            <a:noAutofit/>
          </a:bodyPr>
          <a:lstStyle/>
          <a:p>
            <a:pPr marL="0" marR="0" lvl="0" indent="0" algn="l" rtl="0">
              <a:lnSpc>
                <a:spcPct val="90000"/>
              </a:lnSpc>
              <a:spcBef>
                <a:spcPts val="1000"/>
              </a:spcBef>
              <a:spcAft>
                <a:spcPts val="0"/>
              </a:spcAft>
              <a:buClr>
                <a:srgbClr val="2B89C9"/>
              </a:buClr>
              <a:buSzPts val="997"/>
              <a:buFont typeface="Arial"/>
              <a:buNone/>
            </a:pPr>
            <a:r>
              <a:rPr lang="en-US" sz="1200" b="1">
                <a:solidFill>
                  <a:srgbClr val="2B89C9"/>
                </a:solidFill>
                <a:latin typeface="Proxima Nova"/>
                <a:ea typeface="Proxima Nova"/>
                <a:cs typeface="Proxima Nova"/>
                <a:sym typeface="Proxima Nova"/>
              </a:rPr>
              <a:t>The Solution</a:t>
            </a:r>
            <a:endParaRPr sz="1200" i="0" u="none" strike="noStrike" cap="none">
              <a:solidFill>
                <a:srgbClr val="2B89C9"/>
              </a:solidFill>
              <a:latin typeface="Proxima Nova"/>
              <a:ea typeface="Proxima Nova"/>
              <a:cs typeface="Proxima Nova"/>
              <a:sym typeface="Proxima Nova"/>
            </a:endParaRPr>
          </a:p>
          <a:p>
            <a:pPr marL="0" marR="0" lvl="0" indent="0" algn="l" rtl="0">
              <a:lnSpc>
                <a:spcPct val="90000"/>
              </a:lnSpc>
              <a:spcBef>
                <a:spcPts val="1000"/>
              </a:spcBef>
              <a:spcAft>
                <a:spcPts val="0"/>
              </a:spcAft>
              <a:buClr>
                <a:srgbClr val="2B89C9"/>
              </a:buClr>
              <a:buSzPts val="997"/>
              <a:buFont typeface="Arial"/>
              <a:buNone/>
            </a:pPr>
            <a:r>
              <a:rPr lang="en-US" sz="1000" i="0" u="none" strike="noStrike" cap="none">
                <a:solidFill>
                  <a:schemeClr val="dk1"/>
                </a:solidFill>
                <a:latin typeface="Proxima Nova"/>
                <a:ea typeface="Proxima Nova"/>
                <a:cs typeface="Proxima Nova"/>
                <a:sym typeface="Proxima Nova"/>
              </a:rPr>
              <a:t>The JD BaaS Platform won the 2019 Outstanding Blockchain Application Prize at the 2019 Global Blockchain Tech Innovation Summit during the 3</a:t>
            </a:r>
            <a:r>
              <a:rPr lang="en-US" sz="1000" i="0" u="none" strike="noStrike" cap="none" baseline="30000">
                <a:solidFill>
                  <a:schemeClr val="dk1"/>
                </a:solidFill>
                <a:latin typeface="Proxima Nova"/>
                <a:ea typeface="Proxima Nova"/>
                <a:cs typeface="Proxima Nova"/>
                <a:sym typeface="Proxima Nova"/>
              </a:rPr>
              <a:t>rd</a:t>
            </a:r>
            <a:r>
              <a:rPr lang="en-US" sz="1000" i="0" u="none" strike="noStrike" cap="none">
                <a:solidFill>
                  <a:schemeClr val="dk1"/>
                </a:solidFill>
                <a:latin typeface="Proxima Nova"/>
                <a:ea typeface="Proxima Nova"/>
                <a:cs typeface="Proxima Nova"/>
                <a:sym typeface="Proxima Nova"/>
              </a:rPr>
              <a:t> World Intelligence Congress. The platform has already been used in fields including, finance, tax control, logistics, business licensing and law</a:t>
            </a:r>
            <a:endParaRPr sz="1000">
              <a:latin typeface="Proxima Nova"/>
              <a:ea typeface="Proxima Nova"/>
              <a:cs typeface="Proxima Nova"/>
              <a:sym typeface="Proxima Nova"/>
            </a:endParaRPr>
          </a:p>
          <a:p>
            <a:pPr marL="0" marR="0" lvl="0" indent="0" algn="l" rtl="0">
              <a:lnSpc>
                <a:spcPct val="90000"/>
              </a:lnSpc>
              <a:spcBef>
                <a:spcPts val="1000"/>
              </a:spcBef>
              <a:spcAft>
                <a:spcPts val="0"/>
              </a:spcAft>
              <a:buClr>
                <a:srgbClr val="2B89C9"/>
              </a:buClr>
              <a:buSzPts val="997"/>
              <a:buFont typeface="Arial"/>
              <a:buNone/>
            </a:pPr>
            <a:r>
              <a:rPr lang="en-US" sz="1000" b="1" i="0" u="none" strike="noStrike" cap="none">
                <a:solidFill>
                  <a:schemeClr val="dk1"/>
                </a:solidFill>
                <a:latin typeface="Proxima Nova"/>
                <a:ea typeface="Proxima Nova"/>
                <a:cs typeface="Proxima Nova"/>
                <a:sym typeface="Proxima Nova"/>
              </a:rPr>
              <a:t>Finance: </a:t>
            </a:r>
            <a:r>
              <a:rPr lang="en-US" sz="1000" i="0" u="none" strike="noStrike" cap="none">
                <a:solidFill>
                  <a:schemeClr val="dk1"/>
                </a:solidFill>
                <a:latin typeface="Proxima Nova"/>
                <a:ea typeface="Proxima Nova"/>
                <a:cs typeface="Proxima Nova"/>
                <a:sym typeface="Proxima Nova"/>
              </a:rPr>
              <a:t>Applying blockchain to asset-backed securitization (ABS) to enhance transparency, support immutable transaction records, improve capital management, speed up the deployment process, lower costs, and minimize credit risks</a:t>
            </a:r>
            <a:endParaRPr sz="1000">
              <a:latin typeface="Proxima Nova"/>
              <a:ea typeface="Proxima Nova"/>
              <a:cs typeface="Proxima Nova"/>
              <a:sym typeface="Proxima Nova"/>
            </a:endParaRPr>
          </a:p>
          <a:p>
            <a:pPr marL="0" marR="0" lvl="0" indent="0" algn="l" rtl="0">
              <a:lnSpc>
                <a:spcPct val="90000"/>
              </a:lnSpc>
              <a:spcBef>
                <a:spcPts val="1000"/>
              </a:spcBef>
              <a:spcAft>
                <a:spcPts val="0"/>
              </a:spcAft>
              <a:buClr>
                <a:srgbClr val="2B89C9"/>
              </a:buClr>
              <a:buSzPts val="997"/>
              <a:buFont typeface="Arial"/>
              <a:buNone/>
            </a:pPr>
            <a:r>
              <a:rPr lang="en-US" sz="1000" b="1" i="0" u="none" strike="noStrike" cap="none">
                <a:solidFill>
                  <a:schemeClr val="dk1"/>
                </a:solidFill>
                <a:latin typeface="Proxima Nova"/>
                <a:ea typeface="Proxima Nova"/>
                <a:cs typeface="Proxima Nova"/>
                <a:sym typeface="Proxima Nova"/>
              </a:rPr>
              <a:t>Product anti-counterfeiting: </a:t>
            </a:r>
            <a:r>
              <a:rPr lang="en-US" sz="1000" i="0" u="none" strike="noStrike" cap="none">
                <a:solidFill>
                  <a:schemeClr val="dk1"/>
                </a:solidFill>
                <a:latin typeface="Proxima Nova"/>
                <a:ea typeface="Proxima Nova"/>
                <a:cs typeface="Proxima Nova"/>
                <a:sym typeface="Proxima Nova"/>
              </a:rPr>
              <a:t>The JD BaaS Platform realizes visual traceability from point of origin to point of consumption, creating an innovative trustworthy consumption experience. As of February 2019, the JD Blockchain Anti-counterfeiting and Traceability Platform had stored more than 1.3 billion pieces of data, and traced over 700 brands and 50,000 SKUs on blockchain, queried by consumers 2.8 million times</a:t>
            </a:r>
            <a:endParaRPr sz="1000" b="1" i="0" u="none" strike="noStrike" cap="none">
              <a:solidFill>
                <a:schemeClr val="dk1"/>
              </a:solidFill>
              <a:latin typeface="Proxima Nova"/>
              <a:ea typeface="Proxima Nova"/>
              <a:cs typeface="Proxima Nova"/>
              <a:sym typeface="Proxima Nova"/>
            </a:endParaRPr>
          </a:p>
          <a:p>
            <a:pPr marL="0" marR="0" lvl="0" indent="0" algn="l" rtl="0">
              <a:lnSpc>
                <a:spcPct val="90000"/>
              </a:lnSpc>
              <a:spcBef>
                <a:spcPts val="1000"/>
              </a:spcBef>
              <a:spcAft>
                <a:spcPts val="0"/>
              </a:spcAft>
              <a:buClr>
                <a:srgbClr val="2B89C9"/>
              </a:buClr>
              <a:buSzPts val="997"/>
              <a:buFont typeface="Arial"/>
              <a:buNone/>
            </a:pPr>
            <a:r>
              <a:rPr lang="en-US" sz="1000" b="1" i="0" u="none" strike="noStrike" cap="none">
                <a:solidFill>
                  <a:schemeClr val="dk1"/>
                </a:solidFill>
                <a:latin typeface="Proxima Nova"/>
                <a:ea typeface="Proxima Nova"/>
                <a:cs typeface="Proxima Nova"/>
                <a:sym typeface="Proxima Nova"/>
              </a:rPr>
              <a:t>Legal disputes: </a:t>
            </a:r>
            <a:r>
              <a:rPr lang="en-US" sz="1000" i="0" u="none" strike="noStrike" cap="none">
                <a:solidFill>
                  <a:schemeClr val="dk1"/>
                </a:solidFill>
                <a:latin typeface="Proxima Nova"/>
                <a:ea typeface="Proxima Nova"/>
                <a:cs typeface="Proxima Nova"/>
                <a:sym typeface="Proxima Nova"/>
              </a:rPr>
              <a:t>JD BaaS Platform helped the Guangzhou Internet Court to establish a judicial blockchain platform by providing technical support for construction of an intelligent credit ecosystem and accelerating the process of authenticating digital evidence in legal disputes </a:t>
            </a:r>
            <a:endParaRPr sz="1000" i="0" u="none" strike="noStrike" cap="none">
              <a:solidFill>
                <a:schemeClr val="dk1"/>
              </a:solidFill>
              <a:latin typeface="Proxima Nova"/>
              <a:ea typeface="Proxima Nova"/>
              <a:cs typeface="Proxima Nova"/>
              <a:sym typeface="Proxima Nova"/>
            </a:endParaRPr>
          </a:p>
          <a:p>
            <a:pPr marL="0" marR="0" lvl="0" indent="0" algn="l" rtl="0">
              <a:lnSpc>
                <a:spcPct val="90000"/>
              </a:lnSpc>
              <a:spcBef>
                <a:spcPts val="1000"/>
              </a:spcBef>
              <a:spcAft>
                <a:spcPts val="0"/>
              </a:spcAft>
              <a:buClr>
                <a:srgbClr val="2B89C9"/>
              </a:buClr>
              <a:buSzPts val="998"/>
              <a:buFont typeface="Arial"/>
              <a:buNone/>
            </a:pPr>
            <a:endParaRPr sz="1000" i="0" u="none" strike="noStrike" cap="none">
              <a:solidFill>
                <a:schemeClr val="dk1"/>
              </a:solidFill>
              <a:latin typeface="Proxima Nova"/>
              <a:ea typeface="Proxima Nova"/>
              <a:cs typeface="Proxima Nova"/>
              <a:sym typeface="Proxima Nova"/>
            </a:endParaRPr>
          </a:p>
        </p:txBody>
      </p:sp>
      <p:pic>
        <p:nvPicPr>
          <p:cNvPr id="732" name="Google Shape;732;p12" descr="https://lh6.googleusercontent.com/U6rzMk0zD-xDhWLqyE7GHmMMC14cL_nZ__OkbHAHmKtoFTDmwO61ezbK4QJ9CZCTpBphPOnDak9TXe9uBG84zb2e3i3rDJT3eam-mbVTkSVAC0sxFrrGTlG-7QUALQYSvFbvm10qeQc"/>
          <p:cNvPicPr preferRelativeResize="0"/>
          <p:nvPr/>
        </p:nvPicPr>
        <p:blipFill rotWithShape="1">
          <a:blip r:embed="rId3">
            <a:alphaModFix/>
          </a:blip>
          <a:srcRect/>
          <a:stretch/>
        </p:blipFill>
        <p:spPr>
          <a:xfrm>
            <a:off x="410279" y="1074794"/>
            <a:ext cx="571500" cy="571500"/>
          </a:xfrm>
          <a:prstGeom prst="rect">
            <a:avLst/>
          </a:prstGeom>
          <a:noFill/>
          <a:ln>
            <a:noFill/>
          </a:ln>
        </p:spPr>
      </p:pic>
      <p:sp>
        <p:nvSpPr>
          <p:cNvPr id="733" name="Google Shape;733;p12"/>
          <p:cNvSpPr txBox="1"/>
          <p:nvPr/>
        </p:nvSpPr>
        <p:spPr>
          <a:xfrm>
            <a:off x="410280" y="129945"/>
            <a:ext cx="8640349" cy="674379"/>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800"/>
              </a:spcBef>
              <a:spcAft>
                <a:spcPts val="0"/>
              </a:spcAft>
              <a:buClr>
                <a:srgbClr val="000000"/>
              </a:buClr>
              <a:buSzPts val="2400"/>
              <a:buFont typeface="Arial"/>
              <a:buNone/>
            </a:pPr>
            <a:r>
              <a:rPr lang="en-US" sz="2400" b="1" i="0" u="none" strike="noStrike" cap="none">
                <a:solidFill>
                  <a:schemeClr val="dk1"/>
                </a:solidFill>
                <a:latin typeface="Proxima Nova"/>
                <a:ea typeface="Proxima Nova"/>
                <a:cs typeface="Proxima Nova"/>
                <a:sym typeface="Proxima Nova"/>
              </a:rPr>
              <a:t>JD BaaS Platform </a:t>
            </a:r>
            <a:r>
              <a:rPr lang="en-US" sz="2400" b="1">
                <a:solidFill>
                  <a:schemeClr val="dk1"/>
                </a:solidFill>
                <a:latin typeface="Proxima Nova"/>
                <a:ea typeface="Proxima Nova"/>
                <a:cs typeface="Proxima Nova"/>
                <a:sym typeface="Proxima Nova"/>
              </a:rPr>
              <a:t>For</a:t>
            </a:r>
            <a:r>
              <a:rPr lang="en-US" sz="2400" b="1" i="0" u="none" strike="noStrike" cap="none">
                <a:solidFill>
                  <a:schemeClr val="dk1"/>
                </a:solidFill>
                <a:latin typeface="Proxima Nova"/>
                <a:ea typeface="Proxima Nova"/>
                <a:cs typeface="Proxima Nova"/>
                <a:sym typeface="Proxima Nova"/>
              </a:rPr>
              <a:t> Multiple Blockchain Applications</a:t>
            </a:r>
            <a:endParaRPr sz="2400" b="0" i="0" u="none" strike="noStrike" cap="none">
              <a:solidFill>
                <a:schemeClr val="dk1"/>
              </a:solidFill>
              <a:latin typeface="Proxima Nova"/>
              <a:ea typeface="Proxima Nova"/>
              <a:cs typeface="Proxima Nova"/>
              <a:sym typeface="Proxima Nova"/>
            </a:endParaRPr>
          </a:p>
        </p:txBody>
      </p:sp>
      <p:pic>
        <p:nvPicPr>
          <p:cNvPr id="734" name="Google Shape;734;p12" descr="https://lh6.googleusercontent.com/JDM9xqF1fEPIwv75-KuHI9eXsX-iQcIEYE6VQuH7LemoUIrhFcNu2wolWerTXu6HWtZ9SXeo8kDP-DeTQn2lBhLogmg8Y5ol_qPQ2HKfnS6eiYAjWAyO74eTxIjmVNIGBQ2N_NIv3HY"/>
          <p:cNvPicPr preferRelativeResize="0"/>
          <p:nvPr/>
        </p:nvPicPr>
        <p:blipFill rotWithShape="1">
          <a:blip r:embed="rId4">
            <a:alphaModFix/>
          </a:blip>
          <a:srcRect/>
          <a:stretch/>
        </p:blipFill>
        <p:spPr>
          <a:xfrm>
            <a:off x="369965" y="2758747"/>
            <a:ext cx="580372" cy="579119"/>
          </a:xfrm>
          <a:prstGeom prst="rect">
            <a:avLst/>
          </a:prstGeom>
          <a:noFill/>
          <a:ln>
            <a:noFill/>
          </a:ln>
        </p:spPr>
      </p:pic>
      <p:sp>
        <p:nvSpPr>
          <p:cNvPr id="735" name="Google Shape;735;p12"/>
          <p:cNvSpPr txBox="1"/>
          <p:nvPr/>
        </p:nvSpPr>
        <p:spPr>
          <a:xfrm>
            <a:off x="1035275" y="2661050"/>
            <a:ext cx="2358000" cy="18927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1000"/>
              </a:spcBef>
              <a:spcAft>
                <a:spcPts val="0"/>
              </a:spcAft>
              <a:buClr>
                <a:srgbClr val="2B89C9"/>
              </a:buClr>
              <a:buSzPts val="1000"/>
              <a:buFont typeface="Arial"/>
              <a:buNone/>
            </a:pPr>
            <a:r>
              <a:rPr lang="en-US" sz="1200" b="1">
                <a:solidFill>
                  <a:srgbClr val="2B89C9"/>
                </a:solidFill>
                <a:latin typeface="Proxima Nova"/>
                <a:ea typeface="Proxima Nova"/>
                <a:cs typeface="Proxima Nova"/>
                <a:sym typeface="Proxima Nova"/>
              </a:rPr>
              <a:t>The Collaboration</a:t>
            </a:r>
            <a:endParaRPr sz="1200" i="0" u="none" strike="noStrike" cap="none">
              <a:solidFill>
                <a:srgbClr val="2B89C9"/>
              </a:solidFill>
              <a:latin typeface="Proxima Nova"/>
              <a:ea typeface="Proxima Nova"/>
              <a:cs typeface="Proxima Nova"/>
              <a:sym typeface="Proxima Nova"/>
            </a:endParaRPr>
          </a:p>
          <a:p>
            <a:pPr marL="0" marR="0" lvl="0" indent="0" algn="l" rtl="0">
              <a:lnSpc>
                <a:spcPct val="90000"/>
              </a:lnSpc>
              <a:spcBef>
                <a:spcPts val="1000"/>
              </a:spcBef>
              <a:spcAft>
                <a:spcPts val="0"/>
              </a:spcAft>
              <a:buClr>
                <a:srgbClr val="2B89C9"/>
              </a:buClr>
              <a:buSzPts val="1000"/>
              <a:buFont typeface="Arial"/>
              <a:buNone/>
            </a:pPr>
            <a:r>
              <a:rPr lang="en-US" sz="1000" i="0" u="none" strike="noStrike" cap="none">
                <a:solidFill>
                  <a:schemeClr val="dk1"/>
                </a:solidFill>
                <a:latin typeface="Proxima Nova"/>
                <a:ea typeface="Proxima Nova"/>
                <a:cs typeface="Proxima Nova"/>
                <a:sym typeface="Proxima Nova"/>
              </a:rPr>
              <a:t>JD BaaS Platform supports open-source blockchain </a:t>
            </a:r>
            <a:r>
              <a:rPr lang="en-US" sz="1000">
                <a:solidFill>
                  <a:schemeClr val="dk1"/>
                </a:solidFill>
                <a:latin typeface="Proxima Nova"/>
                <a:ea typeface="Proxima Nova"/>
                <a:cs typeface="Proxima Nova"/>
                <a:sym typeface="Proxima Nova"/>
              </a:rPr>
              <a:t>frameworks</a:t>
            </a:r>
            <a:r>
              <a:rPr lang="en-US" sz="1000" i="0" u="none" strike="noStrike" cap="none">
                <a:solidFill>
                  <a:schemeClr val="dk1"/>
                </a:solidFill>
                <a:latin typeface="Proxima Nova"/>
                <a:ea typeface="Proxima Nova"/>
                <a:cs typeface="Proxima Nova"/>
                <a:sym typeface="Proxima Nova"/>
              </a:rPr>
              <a:t> like Hyperledger Fabric, providing comprehensive blockchain-based technical functionality. JD BaaS Platform has also realized the rapid deployment  of consortium blockchain, which can help governments, enterprises, financial institutions and other organizations to eliminate technical barriers</a:t>
            </a:r>
            <a:endParaRPr>
              <a:latin typeface="Proxima Nova"/>
              <a:ea typeface="Proxima Nova"/>
              <a:cs typeface="Proxima Nova"/>
              <a:sym typeface="Proxima Nova"/>
            </a:endParaRPr>
          </a:p>
          <a:p>
            <a:pPr marL="0" marR="0" lvl="0" indent="0" algn="l" rtl="0">
              <a:lnSpc>
                <a:spcPct val="90000"/>
              </a:lnSpc>
              <a:spcBef>
                <a:spcPts val="1000"/>
              </a:spcBef>
              <a:spcAft>
                <a:spcPts val="0"/>
              </a:spcAft>
              <a:buClr>
                <a:srgbClr val="2B89C9"/>
              </a:buClr>
              <a:buSzPts val="1000"/>
              <a:buFont typeface="Arial"/>
              <a:buNone/>
            </a:pPr>
            <a:r>
              <a:rPr lang="en-US" sz="1000" i="0" u="none" strike="noStrike" cap="none">
                <a:solidFill>
                  <a:schemeClr val="dk1"/>
                </a:solidFill>
                <a:latin typeface="Proxima Nova"/>
                <a:ea typeface="Proxima Nova"/>
                <a:cs typeface="Proxima Nova"/>
                <a:sym typeface="Proxima Nova"/>
              </a:rPr>
              <a:t>.</a:t>
            </a:r>
            <a:endParaRPr>
              <a:latin typeface="Proxima Nova"/>
              <a:ea typeface="Proxima Nova"/>
              <a:cs typeface="Proxima Nova"/>
              <a:sym typeface="Proxima Nova"/>
            </a:endParaRPr>
          </a:p>
        </p:txBody>
      </p:sp>
      <p:pic>
        <p:nvPicPr>
          <p:cNvPr id="736" name="Google Shape;736;p12"/>
          <p:cNvPicPr preferRelativeResize="0"/>
          <p:nvPr/>
        </p:nvPicPr>
        <p:blipFill rotWithShape="1">
          <a:blip r:embed="rId5">
            <a:alphaModFix/>
          </a:blip>
          <a:srcRect/>
          <a:stretch/>
        </p:blipFill>
        <p:spPr>
          <a:xfrm>
            <a:off x="6813595" y="717019"/>
            <a:ext cx="1858575" cy="929288"/>
          </a:xfrm>
          <a:prstGeom prst="rect">
            <a:avLst/>
          </a:prstGeom>
          <a:noFill/>
          <a:ln>
            <a:noFill/>
          </a:ln>
        </p:spPr>
      </p:pic>
      <p:pic>
        <p:nvPicPr>
          <p:cNvPr id="737" name="Google Shape;737;p12" descr="https://lh5.googleusercontent.com/5KRqsEIKlQSMndWHmNvIYwPC4nU8r46uQWyGTqiVsmlPn6gqrcDTeIpH6-m_IYFzj14FX1t80acExWHpI50Il4ZMobBrZtP_emd4-laOX_1zVlb-Gr01-9FQAlnHyO8WTpwr8jXNJd8"/>
          <p:cNvPicPr preferRelativeResize="0"/>
          <p:nvPr/>
        </p:nvPicPr>
        <p:blipFill rotWithShape="1">
          <a:blip r:embed="rId6">
            <a:alphaModFix/>
          </a:blip>
          <a:srcRect/>
          <a:stretch/>
        </p:blipFill>
        <p:spPr>
          <a:xfrm>
            <a:off x="3120281" y="1390250"/>
            <a:ext cx="589569" cy="572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13"/>
          <p:cNvSpPr txBox="1"/>
          <p:nvPr/>
        </p:nvSpPr>
        <p:spPr>
          <a:xfrm>
            <a:off x="1077358" y="758022"/>
            <a:ext cx="2288580" cy="2316629"/>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1000"/>
              </a:spcBef>
              <a:spcAft>
                <a:spcPts val="0"/>
              </a:spcAft>
              <a:buClr>
                <a:srgbClr val="2B89C9"/>
              </a:buClr>
              <a:buSzPts val="998"/>
              <a:buFont typeface="Arial"/>
              <a:buNone/>
            </a:pPr>
            <a:endParaRPr sz="1000" b="1" i="0" u="none" strike="noStrike" cap="none">
              <a:solidFill>
                <a:srgbClr val="2B89C9"/>
              </a:solidFill>
              <a:latin typeface="Proxima Nova"/>
              <a:ea typeface="Proxima Nova"/>
              <a:cs typeface="Proxima Nova"/>
              <a:sym typeface="Proxima Nova"/>
            </a:endParaRPr>
          </a:p>
          <a:p>
            <a:pPr marL="0" marR="0" lvl="0" indent="0" algn="l" rtl="0">
              <a:lnSpc>
                <a:spcPct val="90000"/>
              </a:lnSpc>
              <a:spcBef>
                <a:spcPts val="1000"/>
              </a:spcBef>
              <a:spcAft>
                <a:spcPts val="0"/>
              </a:spcAft>
              <a:buClr>
                <a:srgbClr val="2B89C9"/>
              </a:buClr>
              <a:buSzPts val="997"/>
              <a:buFont typeface="Arial"/>
              <a:buNone/>
            </a:pPr>
            <a:r>
              <a:rPr lang="en-US" sz="1200" b="1">
                <a:solidFill>
                  <a:srgbClr val="2B89C9"/>
                </a:solidFill>
                <a:latin typeface="Proxima Nova"/>
                <a:ea typeface="Proxima Nova"/>
                <a:cs typeface="Proxima Nova"/>
                <a:sym typeface="Proxima Nova"/>
              </a:rPr>
              <a:t>The </a:t>
            </a:r>
            <a:r>
              <a:rPr lang="en-US" sz="1200" b="1" i="0" u="none" strike="noStrike" cap="none">
                <a:solidFill>
                  <a:srgbClr val="2B89C9"/>
                </a:solidFill>
                <a:latin typeface="Proxima Nova"/>
                <a:ea typeface="Proxima Nova"/>
                <a:cs typeface="Proxima Nova"/>
                <a:sym typeface="Proxima Nova"/>
              </a:rPr>
              <a:t>Challenge</a:t>
            </a:r>
            <a:endParaRPr sz="1200" b="1" i="0" u="none" strike="noStrike" cap="none">
              <a:solidFill>
                <a:srgbClr val="2B89C9"/>
              </a:solidFill>
              <a:latin typeface="Proxima Nova"/>
              <a:ea typeface="Proxima Nova"/>
              <a:cs typeface="Proxima Nova"/>
              <a:sym typeface="Proxima Nova"/>
            </a:endParaRPr>
          </a:p>
          <a:p>
            <a:pPr marL="0" marR="0" lvl="0" indent="0" algn="l" rtl="0">
              <a:lnSpc>
                <a:spcPct val="90000"/>
              </a:lnSpc>
              <a:spcBef>
                <a:spcPts val="1000"/>
              </a:spcBef>
              <a:spcAft>
                <a:spcPts val="0"/>
              </a:spcAft>
              <a:buClr>
                <a:srgbClr val="2B89C9"/>
              </a:buClr>
              <a:buSzPts val="997"/>
              <a:buFont typeface="Arial"/>
              <a:buNone/>
            </a:pPr>
            <a:r>
              <a:rPr lang="en-US" sz="1000" i="0" u="none" strike="noStrike" cap="none">
                <a:solidFill>
                  <a:schemeClr val="dk1"/>
                </a:solidFill>
                <a:latin typeface="Proxima Nova"/>
                <a:ea typeface="Proxima Nova"/>
                <a:cs typeface="Proxima Nova"/>
                <a:sym typeface="Proxima Nova"/>
              </a:rPr>
              <a:t>In e-commerce, challenges include high technical thresholds to store credible data including digital contracts and online agreements, as well as the difficulty to authenticate digital evidence in order to safeguard legal rights when disputes happen</a:t>
            </a:r>
            <a:endParaRPr sz="1000">
              <a:latin typeface="Proxima Nova"/>
              <a:ea typeface="Proxima Nova"/>
              <a:cs typeface="Proxima Nova"/>
              <a:sym typeface="Proxima Nova"/>
            </a:endParaRPr>
          </a:p>
          <a:p>
            <a:pPr marL="0" marR="0" lvl="0" indent="0" algn="l" rtl="0">
              <a:lnSpc>
                <a:spcPct val="90000"/>
              </a:lnSpc>
              <a:spcBef>
                <a:spcPts val="1000"/>
              </a:spcBef>
              <a:spcAft>
                <a:spcPts val="0"/>
              </a:spcAft>
              <a:buClr>
                <a:srgbClr val="2B89C9"/>
              </a:buClr>
              <a:buSzPts val="997"/>
              <a:buFont typeface="Arial"/>
              <a:buNone/>
            </a:pPr>
            <a:r>
              <a:rPr lang="en-US" sz="1000" i="0" u="none" strike="noStrike" cap="none">
                <a:solidFill>
                  <a:schemeClr val="dk1"/>
                </a:solidFill>
                <a:latin typeface="Proxima Nova"/>
                <a:ea typeface="Proxima Nova"/>
                <a:cs typeface="Proxima Nova"/>
                <a:sym typeface="Proxima Nova"/>
              </a:rPr>
              <a:t>JD Eshare is the first credit leasing platform based on blockchain technology. It solves pain points in the rental market through putting deposit certificates on blockchain</a:t>
            </a:r>
            <a:br>
              <a:rPr lang="en-US" sz="1000" i="0" u="none" strike="noStrike" cap="none">
                <a:solidFill>
                  <a:schemeClr val="dk1"/>
                </a:solidFill>
                <a:latin typeface="Proxima Nova"/>
                <a:ea typeface="Proxima Nova"/>
                <a:cs typeface="Proxima Nova"/>
                <a:sym typeface="Proxima Nova"/>
              </a:rPr>
            </a:br>
            <a:endParaRPr sz="1000" i="0" u="none" strike="noStrike" cap="none">
              <a:solidFill>
                <a:schemeClr val="dk1"/>
              </a:solidFill>
              <a:latin typeface="Proxima Nova"/>
              <a:ea typeface="Proxima Nova"/>
              <a:cs typeface="Proxima Nova"/>
              <a:sym typeface="Proxima Nova"/>
            </a:endParaRPr>
          </a:p>
        </p:txBody>
      </p:sp>
      <p:sp>
        <p:nvSpPr>
          <p:cNvPr id="743" name="Google Shape;743;p13"/>
          <p:cNvSpPr txBox="1"/>
          <p:nvPr/>
        </p:nvSpPr>
        <p:spPr>
          <a:xfrm>
            <a:off x="4110500" y="875175"/>
            <a:ext cx="2826300" cy="15387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1000"/>
              </a:spcBef>
              <a:spcAft>
                <a:spcPts val="0"/>
              </a:spcAft>
              <a:buClr>
                <a:srgbClr val="2B89C9"/>
              </a:buClr>
              <a:buSzPts val="997"/>
              <a:buFont typeface="Arial"/>
              <a:buNone/>
            </a:pPr>
            <a:r>
              <a:rPr lang="en-US" sz="1200" b="1" i="0" u="none" strike="noStrike" cap="none">
                <a:solidFill>
                  <a:srgbClr val="2B89C9"/>
                </a:solidFill>
                <a:latin typeface="Proxima Nova"/>
                <a:ea typeface="Proxima Nova"/>
                <a:cs typeface="Proxima Nova"/>
                <a:sym typeface="Proxima Nova"/>
              </a:rPr>
              <a:t>Results</a:t>
            </a:r>
            <a:endParaRPr sz="1200" i="0" u="none" strike="noStrike" cap="none">
              <a:solidFill>
                <a:srgbClr val="2B89C9"/>
              </a:solidFill>
              <a:latin typeface="Proxima Nova"/>
              <a:ea typeface="Proxima Nova"/>
              <a:cs typeface="Proxima Nova"/>
              <a:sym typeface="Proxima Nova"/>
            </a:endParaRPr>
          </a:p>
          <a:p>
            <a:pPr marL="0" marR="0" lvl="0" indent="0" algn="l" rtl="0">
              <a:lnSpc>
                <a:spcPct val="90000"/>
              </a:lnSpc>
              <a:spcBef>
                <a:spcPts val="1000"/>
              </a:spcBef>
              <a:spcAft>
                <a:spcPts val="0"/>
              </a:spcAft>
              <a:buClr>
                <a:srgbClr val="2B89C9"/>
              </a:buClr>
              <a:buSzPts val="997"/>
              <a:buFont typeface="Arial"/>
              <a:buNone/>
            </a:pPr>
            <a:r>
              <a:rPr lang="en-US" sz="1000" i="0" u="none" strike="noStrike" cap="none">
                <a:solidFill>
                  <a:schemeClr val="dk1"/>
                </a:solidFill>
                <a:latin typeface="Proxima Nova"/>
                <a:ea typeface="Proxima Nova"/>
                <a:cs typeface="Proxima Nova"/>
                <a:sym typeface="Proxima Nova"/>
              </a:rPr>
              <a:t>Eshare realizes the consensus, storage, and endorsement of data through consortium blockchain working with courts and other authoritative institutions to enhance creditability of the digital evidence, shorten the time to authenticate digital evidence, and improve the efficiency of solving rights protection disputes</a:t>
            </a:r>
            <a:endParaRPr sz="1000">
              <a:latin typeface="Proxima Nova"/>
              <a:ea typeface="Proxima Nova"/>
              <a:cs typeface="Proxima Nova"/>
              <a:sym typeface="Proxima Nova"/>
            </a:endParaRPr>
          </a:p>
        </p:txBody>
      </p:sp>
      <p:pic>
        <p:nvPicPr>
          <p:cNvPr id="744" name="Google Shape;744;p13" descr="https://lh6.googleusercontent.com/U6rzMk0zD-xDhWLqyE7GHmMMC14cL_nZ__OkbHAHmKtoFTDmwO61ezbK4QJ9CZCTpBphPOnDak9TXe9uBG84zb2e3i3rDJT3eam-mbVTkSVAC0sxFrrGTlG-7QUALQYSvFbvm10qeQc"/>
          <p:cNvPicPr preferRelativeResize="0"/>
          <p:nvPr/>
        </p:nvPicPr>
        <p:blipFill rotWithShape="1">
          <a:blip r:embed="rId3">
            <a:alphaModFix/>
          </a:blip>
          <a:srcRect/>
          <a:stretch/>
        </p:blipFill>
        <p:spPr>
          <a:xfrm>
            <a:off x="404810" y="1015952"/>
            <a:ext cx="571500" cy="571500"/>
          </a:xfrm>
          <a:prstGeom prst="rect">
            <a:avLst/>
          </a:prstGeom>
          <a:noFill/>
          <a:ln>
            <a:noFill/>
          </a:ln>
        </p:spPr>
      </p:pic>
      <p:pic>
        <p:nvPicPr>
          <p:cNvPr id="745" name="Google Shape;745;p13"/>
          <p:cNvPicPr preferRelativeResize="0"/>
          <p:nvPr/>
        </p:nvPicPr>
        <p:blipFill rotWithShape="1">
          <a:blip r:embed="rId4">
            <a:alphaModFix/>
          </a:blip>
          <a:srcRect/>
          <a:stretch/>
        </p:blipFill>
        <p:spPr>
          <a:xfrm>
            <a:off x="6936790" y="722672"/>
            <a:ext cx="1934405" cy="967203"/>
          </a:xfrm>
          <a:prstGeom prst="rect">
            <a:avLst/>
          </a:prstGeom>
          <a:noFill/>
          <a:ln>
            <a:noFill/>
          </a:ln>
        </p:spPr>
      </p:pic>
      <p:sp>
        <p:nvSpPr>
          <p:cNvPr id="746" name="Google Shape;746;p13"/>
          <p:cNvSpPr txBox="1"/>
          <p:nvPr/>
        </p:nvSpPr>
        <p:spPr>
          <a:xfrm>
            <a:off x="395938" y="122841"/>
            <a:ext cx="8172621" cy="674379"/>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800"/>
              </a:spcBef>
              <a:spcAft>
                <a:spcPts val="0"/>
              </a:spcAft>
              <a:buClr>
                <a:srgbClr val="000000"/>
              </a:buClr>
              <a:buSzPts val="2400"/>
              <a:buFont typeface="Arial"/>
              <a:buNone/>
            </a:pPr>
            <a:r>
              <a:rPr lang="en-US" sz="2400" b="1">
                <a:solidFill>
                  <a:schemeClr val="dk1"/>
                </a:solidFill>
                <a:latin typeface="Proxima Nova"/>
                <a:ea typeface="Proxima Nova"/>
                <a:cs typeface="Proxima Nova"/>
                <a:sym typeface="Proxima Nova"/>
              </a:rPr>
              <a:t>JD Eshare </a:t>
            </a:r>
            <a:r>
              <a:rPr lang="en-US" sz="2400" b="1" i="0" u="none" strike="noStrike" cap="none">
                <a:solidFill>
                  <a:schemeClr val="dk1"/>
                </a:solidFill>
                <a:latin typeface="Proxima Nova"/>
                <a:ea typeface="Proxima Nova"/>
                <a:cs typeface="Proxima Nova"/>
                <a:sym typeface="Proxima Nova"/>
              </a:rPr>
              <a:t>Blockchain Invoice and Contract Platform</a:t>
            </a:r>
            <a:endParaRPr sz="2400" b="1" i="0" u="none" strike="noStrike" cap="none">
              <a:solidFill>
                <a:schemeClr val="dk1"/>
              </a:solidFill>
              <a:latin typeface="Proxima Nova"/>
              <a:ea typeface="Proxima Nova"/>
              <a:cs typeface="Proxima Nova"/>
              <a:sym typeface="Proxima Nova"/>
            </a:endParaRPr>
          </a:p>
        </p:txBody>
      </p:sp>
      <p:sp>
        <p:nvSpPr>
          <p:cNvPr id="747" name="Google Shape;747;p13"/>
          <p:cNvSpPr txBox="1"/>
          <p:nvPr/>
        </p:nvSpPr>
        <p:spPr>
          <a:xfrm>
            <a:off x="1046650" y="3220975"/>
            <a:ext cx="3121200" cy="1261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1000"/>
              </a:spcBef>
              <a:spcAft>
                <a:spcPts val="0"/>
              </a:spcAft>
              <a:buClr>
                <a:srgbClr val="2B89C9"/>
              </a:buClr>
              <a:buSzPts val="1000"/>
              <a:buFont typeface="Arial"/>
              <a:buNone/>
            </a:pPr>
            <a:r>
              <a:rPr lang="en-US" sz="1200" b="1">
                <a:solidFill>
                  <a:srgbClr val="2B89C9"/>
                </a:solidFill>
                <a:latin typeface="Proxima Nova"/>
                <a:ea typeface="Proxima Nova"/>
                <a:cs typeface="Proxima Nova"/>
                <a:sym typeface="Proxima Nova"/>
              </a:rPr>
              <a:t>The Solution</a:t>
            </a:r>
            <a:endParaRPr sz="1200" i="0" u="none" strike="noStrike" cap="none">
              <a:solidFill>
                <a:srgbClr val="2B89C9"/>
              </a:solidFill>
              <a:latin typeface="Proxima Nova"/>
              <a:ea typeface="Proxima Nova"/>
              <a:cs typeface="Proxima Nova"/>
              <a:sym typeface="Proxima Nova"/>
            </a:endParaRPr>
          </a:p>
          <a:p>
            <a:pPr marL="0" marR="0" lvl="0" indent="0" algn="l" rtl="0">
              <a:lnSpc>
                <a:spcPct val="90000"/>
              </a:lnSpc>
              <a:spcBef>
                <a:spcPts val="1000"/>
              </a:spcBef>
              <a:spcAft>
                <a:spcPts val="0"/>
              </a:spcAft>
              <a:buClr>
                <a:srgbClr val="2B89C9"/>
              </a:buClr>
              <a:buSzPts val="1000"/>
              <a:buFont typeface="Arial"/>
              <a:buNone/>
            </a:pPr>
            <a:r>
              <a:rPr lang="en-US" sz="1000" i="0" u="none" strike="noStrike" cap="none">
                <a:solidFill>
                  <a:schemeClr val="dk1"/>
                </a:solidFill>
                <a:latin typeface="Proxima Nova"/>
                <a:ea typeface="Proxima Nova"/>
                <a:cs typeface="Proxima Nova"/>
                <a:sym typeface="Proxima Nova"/>
              </a:rPr>
              <a:t>Eshare is based on Hyperledger Fabric structure, allowing customers to gather electronic evidence from Blockchain Invoice and Contract Platform and directly appeal to Guangzhou Internet Court. Guangzhou Internet Court compares can confirm whether the evidence has been tampered with in order to ensure its integrity. </a:t>
            </a:r>
            <a:endParaRPr sz="1000" i="0" u="none" strike="noStrike" cap="none">
              <a:solidFill>
                <a:schemeClr val="dk1"/>
              </a:solidFill>
              <a:latin typeface="Proxima Nova"/>
              <a:ea typeface="Proxima Nova"/>
              <a:cs typeface="Proxima Nova"/>
              <a:sym typeface="Proxima Nova"/>
            </a:endParaRPr>
          </a:p>
        </p:txBody>
      </p:sp>
      <p:sp>
        <p:nvSpPr>
          <p:cNvPr id="748" name="Google Shape;748;p13"/>
          <p:cNvSpPr/>
          <p:nvPr/>
        </p:nvSpPr>
        <p:spPr>
          <a:xfrm>
            <a:off x="4380550" y="4214775"/>
            <a:ext cx="4392900" cy="579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0070C0"/>
                </a:solidFill>
                <a:latin typeface="Proxima Nova"/>
                <a:ea typeface="Proxima Nova"/>
                <a:cs typeface="Proxima Nova"/>
                <a:sym typeface="Proxima Nova"/>
              </a:rPr>
              <a:t>JD Credit Leasing</a:t>
            </a:r>
            <a:r>
              <a:rPr lang="en-US" sz="1800" b="1">
                <a:solidFill>
                  <a:srgbClr val="0070C0"/>
                </a:solidFill>
                <a:latin typeface="Proxima Nova"/>
                <a:ea typeface="Proxima Nova"/>
                <a:cs typeface="Proxima Nova"/>
                <a:sym typeface="Proxima Nova"/>
              </a:rPr>
              <a:t> </a:t>
            </a:r>
            <a:r>
              <a:rPr lang="en-US" sz="1800" b="1" i="0" u="none" strike="noStrike" cap="none">
                <a:solidFill>
                  <a:srgbClr val="0070C0"/>
                </a:solidFill>
                <a:latin typeface="Proxima Nova"/>
                <a:ea typeface="Proxima Nova"/>
                <a:cs typeface="Proxima Nova"/>
                <a:sym typeface="Proxima Nova"/>
              </a:rPr>
              <a:t>Platfor</a:t>
            </a:r>
            <a:r>
              <a:rPr lang="en-US" sz="1800" b="1">
                <a:solidFill>
                  <a:srgbClr val="0070C0"/>
                </a:solidFill>
                <a:latin typeface="Proxima Nova"/>
                <a:ea typeface="Proxima Nova"/>
                <a:cs typeface="Proxima Nova"/>
                <a:sym typeface="Proxima Nova"/>
              </a:rPr>
              <a:t>m - </a:t>
            </a:r>
            <a:r>
              <a:rPr lang="en-US" sz="1800" b="1" i="0" u="none" strike="noStrike" cap="none">
                <a:solidFill>
                  <a:srgbClr val="0070C0"/>
                </a:solidFill>
                <a:latin typeface="Proxima Nova"/>
                <a:ea typeface="Proxima Nova"/>
                <a:cs typeface="Proxima Nova"/>
                <a:sym typeface="Proxima Nova"/>
              </a:rPr>
              <a:t>Eshare</a:t>
            </a:r>
            <a:endParaRPr sz="1800" b="1" i="0" u="none" strike="noStrike" cap="none">
              <a:solidFill>
                <a:srgbClr val="0070C0"/>
              </a:solidFill>
              <a:latin typeface="Proxima Nova"/>
              <a:ea typeface="Proxima Nova"/>
              <a:cs typeface="Proxima Nova"/>
              <a:sym typeface="Proxima Nova"/>
            </a:endParaRPr>
          </a:p>
        </p:txBody>
      </p:sp>
      <p:grpSp>
        <p:nvGrpSpPr>
          <p:cNvPr id="749" name="Google Shape;749;p13"/>
          <p:cNvGrpSpPr/>
          <p:nvPr/>
        </p:nvGrpSpPr>
        <p:grpSpPr>
          <a:xfrm>
            <a:off x="5154619" y="2414032"/>
            <a:ext cx="2741871" cy="1780177"/>
            <a:chOff x="7020911" y="3207732"/>
            <a:chExt cx="3768376" cy="2446643"/>
          </a:xfrm>
        </p:grpSpPr>
        <p:pic>
          <p:nvPicPr>
            <p:cNvPr id="750" name="Google Shape;750;p13"/>
            <p:cNvPicPr preferRelativeResize="0"/>
            <p:nvPr/>
          </p:nvPicPr>
          <p:blipFill rotWithShape="1">
            <a:blip r:embed="rId5">
              <a:alphaModFix/>
            </a:blip>
            <a:srcRect/>
            <a:stretch/>
          </p:blipFill>
          <p:spPr>
            <a:xfrm>
              <a:off x="7020911" y="3225766"/>
              <a:ext cx="1210078" cy="2428609"/>
            </a:xfrm>
            <a:prstGeom prst="rect">
              <a:avLst/>
            </a:prstGeom>
            <a:noFill/>
            <a:ln>
              <a:noFill/>
            </a:ln>
          </p:spPr>
        </p:pic>
        <p:pic>
          <p:nvPicPr>
            <p:cNvPr id="751" name="Google Shape;751;p13"/>
            <p:cNvPicPr preferRelativeResize="0"/>
            <p:nvPr/>
          </p:nvPicPr>
          <p:blipFill rotWithShape="1">
            <a:blip r:embed="rId6">
              <a:alphaModFix/>
            </a:blip>
            <a:srcRect/>
            <a:stretch/>
          </p:blipFill>
          <p:spPr>
            <a:xfrm>
              <a:off x="8300060" y="3225766"/>
              <a:ext cx="1210078" cy="2428609"/>
            </a:xfrm>
            <a:prstGeom prst="rect">
              <a:avLst/>
            </a:prstGeom>
            <a:noFill/>
            <a:ln>
              <a:noFill/>
            </a:ln>
          </p:spPr>
        </p:pic>
        <p:pic>
          <p:nvPicPr>
            <p:cNvPr id="752" name="Google Shape;752;p13"/>
            <p:cNvPicPr preferRelativeResize="0"/>
            <p:nvPr/>
          </p:nvPicPr>
          <p:blipFill rotWithShape="1">
            <a:blip r:embed="rId7">
              <a:alphaModFix/>
            </a:blip>
            <a:srcRect/>
            <a:stretch/>
          </p:blipFill>
          <p:spPr>
            <a:xfrm>
              <a:off x="9579209" y="3207732"/>
              <a:ext cx="1210078" cy="2428609"/>
            </a:xfrm>
            <a:prstGeom prst="rect">
              <a:avLst/>
            </a:prstGeom>
            <a:noFill/>
            <a:ln>
              <a:noFill/>
            </a:ln>
          </p:spPr>
        </p:pic>
      </p:grpSp>
      <p:pic>
        <p:nvPicPr>
          <p:cNvPr id="753" name="Google Shape;753;p13"/>
          <p:cNvPicPr preferRelativeResize="0"/>
          <p:nvPr/>
        </p:nvPicPr>
        <p:blipFill rotWithShape="1">
          <a:blip r:embed="rId8">
            <a:alphaModFix/>
          </a:blip>
          <a:srcRect t="159" b="169"/>
          <a:stretch/>
        </p:blipFill>
        <p:spPr>
          <a:xfrm>
            <a:off x="3451874" y="1023477"/>
            <a:ext cx="572700" cy="556436"/>
          </a:xfrm>
          <a:prstGeom prst="rect">
            <a:avLst/>
          </a:prstGeom>
          <a:noFill/>
          <a:ln>
            <a:noFill/>
          </a:ln>
        </p:spPr>
      </p:pic>
      <p:pic>
        <p:nvPicPr>
          <p:cNvPr id="754" name="Google Shape;754;p13" descr="https://lh5.googleusercontent.com/5KRqsEIKlQSMndWHmNvIYwPC4nU8r46uQWyGTqiVsmlPn6gqrcDTeIpH6-m_IYFzj14FX1t80acExWHpI50Il4ZMobBrZtP_emd4-laOX_1zVlb-Gr01-9FQAlnHyO8WTpwr8jXNJd8"/>
          <p:cNvPicPr preferRelativeResize="0"/>
          <p:nvPr/>
        </p:nvPicPr>
        <p:blipFill rotWithShape="1">
          <a:blip r:embed="rId9">
            <a:alphaModFix/>
          </a:blip>
          <a:srcRect/>
          <a:stretch/>
        </p:blipFill>
        <p:spPr>
          <a:xfrm>
            <a:off x="386718" y="3340100"/>
            <a:ext cx="589569" cy="572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8"/>
        <p:cNvGrpSpPr/>
        <p:nvPr/>
      </p:nvGrpSpPr>
      <p:grpSpPr>
        <a:xfrm>
          <a:off x="0" y="0"/>
          <a:ext cx="0" cy="0"/>
          <a:chOff x="0" y="0"/>
          <a:chExt cx="0" cy="0"/>
        </a:xfrm>
      </p:grpSpPr>
      <p:sp>
        <p:nvSpPr>
          <p:cNvPr id="759" name="Google Shape;759;p14"/>
          <p:cNvSpPr txBox="1">
            <a:spLocks noGrp="1"/>
          </p:cNvSpPr>
          <p:nvPr>
            <p:ph type="title"/>
          </p:nvPr>
        </p:nvSpPr>
        <p:spPr>
          <a:xfrm>
            <a:off x="310532" y="362936"/>
            <a:ext cx="8520599" cy="5726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400"/>
              <a:buFont typeface="Arial"/>
              <a:buNone/>
            </a:pPr>
            <a:r>
              <a:rPr lang="en-US" sz="2400" b="1">
                <a:latin typeface="Proxima Nova"/>
                <a:ea typeface="Proxima Nova"/>
                <a:cs typeface="Proxima Nova"/>
                <a:sym typeface="Proxima Nova"/>
              </a:rPr>
              <a:t>Tencent Cloud: Warehouse Receipt Pledge Financing</a:t>
            </a:r>
            <a:endParaRPr sz="2400" b="1">
              <a:latin typeface="Proxima Nova"/>
              <a:ea typeface="Proxima Nova"/>
              <a:cs typeface="Proxima Nova"/>
              <a:sym typeface="Proxima Nova"/>
            </a:endParaRPr>
          </a:p>
        </p:txBody>
      </p:sp>
      <p:sp>
        <p:nvSpPr>
          <p:cNvPr id="760" name="Google Shape;760;p14"/>
          <p:cNvSpPr txBox="1">
            <a:spLocks noGrp="1"/>
          </p:cNvSpPr>
          <p:nvPr>
            <p:ph type="sldNum" idx="12"/>
          </p:nvPr>
        </p:nvSpPr>
        <p:spPr>
          <a:xfrm>
            <a:off x="8556782" y="4648251"/>
            <a:ext cx="548700" cy="39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434343"/>
              </a:buClr>
              <a:buSzPts val="250"/>
              <a:buFont typeface="Arial"/>
              <a:buNone/>
            </a:pPr>
            <a:fld id="{00000000-1234-1234-1234-123412341234}" type="slidenum">
              <a:rPr lang="en-US" sz="1000" b="0" i="0" u="none" strike="noStrike" cap="none">
                <a:solidFill>
                  <a:srgbClr val="434343"/>
                </a:solidFill>
                <a:latin typeface="Arial"/>
                <a:ea typeface="Arial"/>
                <a:cs typeface="Arial"/>
                <a:sym typeface="Arial"/>
              </a:rPr>
              <a:t>12</a:t>
            </a:fld>
            <a:endParaRPr sz="1000" b="0" i="0" u="none" strike="noStrike" cap="none">
              <a:solidFill>
                <a:srgbClr val="434343"/>
              </a:solidFill>
              <a:latin typeface="Arial"/>
              <a:ea typeface="Arial"/>
              <a:cs typeface="Arial"/>
              <a:sym typeface="Arial"/>
            </a:endParaRPr>
          </a:p>
        </p:txBody>
      </p:sp>
      <p:pic>
        <p:nvPicPr>
          <p:cNvPr id="761" name="Google Shape;761;p14" descr="https://lh6.googleusercontent.com/JDM9xqF1fEPIwv75-KuHI9eXsX-iQcIEYE6VQuH7LemoUIrhFcNu2wolWerTXu6HWtZ9SXeo8kDP-DeTQn2lBhLogmg8Y5ol_qPQ2HKfnS6eiYAjWAyO74eTxIjmVNIGBQ2N_NIv3HY"/>
          <p:cNvPicPr preferRelativeResize="0"/>
          <p:nvPr/>
        </p:nvPicPr>
        <p:blipFill rotWithShape="1">
          <a:blip r:embed="rId3">
            <a:alphaModFix/>
          </a:blip>
          <a:srcRect/>
          <a:stretch/>
        </p:blipFill>
        <p:spPr>
          <a:xfrm>
            <a:off x="185475" y="2329588"/>
            <a:ext cx="548700" cy="547410"/>
          </a:xfrm>
          <a:prstGeom prst="rect">
            <a:avLst/>
          </a:prstGeom>
          <a:noFill/>
          <a:ln>
            <a:noFill/>
          </a:ln>
        </p:spPr>
      </p:pic>
      <p:pic>
        <p:nvPicPr>
          <p:cNvPr id="762" name="Google Shape;762;p14" descr="https://lh5.googleusercontent.com/5KRqsEIKlQSMndWHmNvIYwPC4nU8r46uQWyGTqiVsmlPn6gqrcDTeIpH6-m_IYFzj14FX1t80acExWHpI50Il4ZMobBrZtP_emd4-laOX_1zVlb-Gr01-9FQAlnHyO8WTpwr8jXNJd8"/>
          <p:cNvPicPr preferRelativeResize="0"/>
          <p:nvPr/>
        </p:nvPicPr>
        <p:blipFill rotWithShape="1">
          <a:blip r:embed="rId4">
            <a:alphaModFix/>
          </a:blip>
          <a:srcRect/>
          <a:stretch/>
        </p:blipFill>
        <p:spPr>
          <a:xfrm>
            <a:off x="185468" y="3411850"/>
            <a:ext cx="589569" cy="572700"/>
          </a:xfrm>
          <a:prstGeom prst="rect">
            <a:avLst/>
          </a:prstGeom>
          <a:noFill/>
          <a:ln>
            <a:noFill/>
          </a:ln>
        </p:spPr>
      </p:pic>
      <p:pic>
        <p:nvPicPr>
          <p:cNvPr id="763" name="Google Shape;763;p14" descr="https://lh6.googleusercontent.com/U6rzMk0zD-xDhWLqyE7GHmMMC14cL_nZ__OkbHAHmKtoFTDmwO61ezbK4QJ9CZCTpBphPOnDak9TXe9uBG84zb2e3i3rDJT3eam-mbVTkSVAC0sxFrrGTlG-7QUALQYSvFbvm10qeQc"/>
          <p:cNvPicPr preferRelativeResize="0"/>
          <p:nvPr/>
        </p:nvPicPr>
        <p:blipFill rotWithShape="1">
          <a:blip r:embed="rId5">
            <a:alphaModFix/>
          </a:blip>
          <a:srcRect/>
          <a:stretch/>
        </p:blipFill>
        <p:spPr>
          <a:xfrm>
            <a:off x="185475" y="1112039"/>
            <a:ext cx="548700" cy="540214"/>
          </a:xfrm>
          <a:prstGeom prst="rect">
            <a:avLst/>
          </a:prstGeom>
          <a:noFill/>
          <a:ln>
            <a:noFill/>
          </a:ln>
        </p:spPr>
      </p:pic>
      <p:pic>
        <p:nvPicPr>
          <p:cNvPr id="764" name="Google Shape;764;p14"/>
          <p:cNvPicPr preferRelativeResize="0"/>
          <p:nvPr/>
        </p:nvPicPr>
        <p:blipFill rotWithShape="1">
          <a:blip r:embed="rId6">
            <a:alphaModFix/>
          </a:blip>
          <a:srcRect/>
          <a:stretch/>
        </p:blipFill>
        <p:spPr>
          <a:xfrm>
            <a:off x="8111131" y="147636"/>
            <a:ext cx="720000" cy="964412"/>
          </a:xfrm>
          <a:prstGeom prst="rect">
            <a:avLst/>
          </a:prstGeom>
          <a:noFill/>
          <a:ln>
            <a:noFill/>
          </a:ln>
        </p:spPr>
      </p:pic>
      <p:sp>
        <p:nvSpPr>
          <p:cNvPr id="765" name="Google Shape;765;p14"/>
          <p:cNvSpPr/>
          <p:nvPr/>
        </p:nvSpPr>
        <p:spPr>
          <a:xfrm>
            <a:off x="794100" y="1083200"/>
            <a:ext cx="3933900" cy="1553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1">
                <a:solidFill>
                  <a:schemeClr val="accent1"/>
                </a:solidFill>
                <a:latin typeface="Proxima Nova"/>
                <a:ea typeface="Proxima Nova"/>
                <a:cs typeface="Proxima Nova"/>
                <a:sym typeface="Proxima Nova"/>
              </a:rPr>
              <a:t>The Challenge</a:t>
            </a:r>
            <a:endParaRPr sz="1200" b="1">
              <a:solidFill>
                <a:schemeClr val="accent1"/>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100">
              <a:latin typeface="Proxima Nova"/>
              <a:ea typeface="Proxima Nova"/>
              <a:cs typeface="Proxima Nova"/>
              <a:sym typeface="Proxima Nova"/>
            </a:endParaRPr>
          </a:p>
          <a:p>
            <a:pPr marL="0" marR="0" lvl="0" indent="0" algn="l" rtl="0">
              <a:lnSpc>
                <a:spcPct val="100000"/>
              </a:lnSpc>
              <a:spcBef>
                <a:spcPts val="0"/>
              </a:spcBef>
              <a:spcAft>
                <a:spcPts val="0"/>
              </a:spcAft>
              <a:buNone/>
            </a:pPr>
            <a:r>
              <a:rPr lang="en-US" sz="1000" i="0" u="none" strike="noStrike" cap="none">
                <a:solidFill>
                  <a:srgbClr val="000000"/>
                </a:solidFill>
                <a:latin typeface="Proxima Nova"/>
                <a:ea typeface="Proxima Nova"/>
                <a:cs typeface="Proxima Nova"/>
                <a:sym typeface="Proxima Nova"/>
              </a:rPr>
              <a:t>Banks focus on risk control for goods and warehouse receipts. SMEs pay attention to pledge costs and financing efficiency. The warehousing needs to improve its service capabilities. The receipts need to be transferred to play the financial instrument attributes.</a:t>
            </a:r>
            <a:endParaRPr sz="1000" i="0" u="none" strike="noStrike" cap="none">
              <a:solidFill>
                <a:srgbClr val="000000"/>
              </a:solidFill>
              <a:latin typeface="Proxima Nova"/>
              <a:ea typeface="Proxima Nova"/>
              <a:cs typeface="Proxima Nova"/>
              <a:sym typeface="Proxima Nova"/>
            </a:endParaRPr>
          </a:p>
        </p:txBody>
      </p:sp>
      <p:sp>
        <p:nvSpPr>
          <p:cNvPr id="766" name="Google Shape;766;p14"/>
          <p:cNvSpPr/>
          <p:nvPr/>
        </p:nvSpPr>
        <p:spPr>
          <a:xfrm>
            <a:off x="794100" y="2274050"/>
            <a:ext cx="3976500" cy="2054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1">
                <a:solidFill>
                  <a:schemeClr val="accent1"/>
                </a:solidFill>
                <a:latin typeface="Proxima Nova"/>
                <a:ea typeface="Proxima Nova"/>
                <a:cs typeface="Proxima Nova"/>
                <a:sym typeface="Proxima Nova"/>
              </a:rPr>
              <a:t>The Collaboration</a:t>
            </a:r>
            <a:endParaRPr sz="1200" b="1">
              <a:solidFill>
                <a:schemeClr val="accent1"/>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000">
              <a:latin typeface="Proxima Nova"/>
              <a:ea typeface="Proxima Nova"/>
              <a:cs typeface="Proxima Nova"/>
              <a:sym typeface="Proxima Nova"/>
            </a:endParaRPr>
          </a:p>
          <a:p>
            <a:pPr marL="0" marR="0" lvl="0" indent="0" algn="l" rtl="0">
              <a:lnSpc>
                <a:spcPct val="100000"/>
              </a:lnSpc>
              <a:spcBef>
                <a:spcPts val="0"/>
              </a:spcBef>
              <a:spcAft>
                <a:spcPts val="0"/>
              </a:spcAft>
              <a:buNone/>
            </a:pPr>
            <a:r>
              <a:rPr lang="en-US" sz="1000" i="0" u="none" strike="noStrike" cap="none">
                <a:solidFill>
                  <a:srgbClr val="000000"/>
                </a:solidFill>
                <a:latin typeface="Proxima Nova"/>
                <a:ea typeface="Proxima Nova"/>
                <a:cs typeface="Proxima Nova"/>
                <a:sym typeface="Proxima Nova"/>
              </a:rPr>
              <a:t>Tencent Cloud and its partners use blockchain technology to empower business platforms and</a:t>
            </a:r>
            <a:r>
              <a:rPr lang="en-US" sz="1000">
                <a:latin typeface="Proxima Nova"/>
                <a:ea typeface="Proxima Nova"/>
                <a:cs typeface="Proxima Nova"/>
                <a:sym typeface="Proxima Nova"/>
              </a:rPr>
              <a:t> </a:t>
            </a:r>
            <a:r>
              <a:rPr lang="en-US" sz="1000" i="0" u="none" strike="noStrike" cap="none">
                <a:solidFill>
                  <a:srgbClr val="000000"/>
                </a:solidFill>
                <a:latin typeface="Proxima Nova"/>
                <a:ea typeface="Proxima Nova"/>
                <a:cs typeface="Proxima Nova"/>
                <a:sym typeface="Proxima Nova"/>
              </a:rPr>
              <a:t>implement full pledge process business. Business trust can be established between different entities to achieve multi-party identification and coordination.</a:t>
            </a:r>
            <a:endParaRPr sz="100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000">
              <a:latin typeface="Proxima Nova"/>
              <a:ea typeface="Proxima Nova"/>
              <a:cs typeface="Proxima Nova"/>
              <a:sym typeface="Proxima Nova"/>
            </a:endParaRPr>
          </a:p>
          <a:p>
            <a:pPr marL="0" marR="0" lvl="0" indent="0" algn="l" rtl="0">
              <a:lnSpc>
                <a:spcPct val="100000"/>
              </a:lnSpc>
              <a:spcBef>
                <a:spcPts val="0"/>
              </a:spcBef>
              <a:spcAft>
                <a:spcPts val="0"/>
              </a:spcAft>
              <a:buNone/>
            </a:pPr>
            <a:r>
              <a:rPr lang="en-US" sz="1200" b="1">
                <a:solidFill>
                  <a:schemeClr val="accent1"/>
                </a:solidFill>
                <a:latin typeface="Proxima Nova"/>
                <a:ea typeface="Proxima Nova"/>
                <a:cs typeface="Proxima Nova"/>
                <a:sym typeface="Proxima Nova"/>
              </a:rPr>
              <a:t>The Solution</a:t>
            </a:r>
            <a:endParaRPr sz="1200" b="1">
              <a:solidFill>
                <a:schemeClr val="accent1"/>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000">
              <a:latin typeface="Proxima Nova"/>
              <a:ea typeface="Proxima Nova"/>
              <a:cs typeface="Proxima Nova"/>
              <a:sym typeface="Proxima Nova"/>
            </a:endParaRPr>
          </a:p>
          <a:p>
            <a:pPr marL="0" lvl="0" indent="0" algn="l" rtl="0">
              <a:spcBef>
                <a:spcPts val="0"/>
              </a:spcBef>
              <a:spcAft>
                <a:spcPts val="0"/>
              </a:spcAft>
              <a:buClr>
                <a:schemeClr val="dk1"/>
              </a:buClr>
              <a:buFont typeface="Arial"/>
              <a:buNone/>
            </a:pPr>
            <a:r>
              <a:rPr lang="en-US" sz="1000">
                <a:solidFill>
                  <a:schemeClr val="dk1"/>
                </a:solidFill>
                <a:latin typeface="Proxima Nova"/>
                <a:ea typeface="Proxima Nova"/>
                <a:cs typeface="Proxima Nova"/>
                <a:sym typeface="Proxima Nova"/>
              </a:rPr>
              <a:t>The supply chain financial system is empowered by Tencent TBaaS platform and Hyperledger Fabric， and integrates smart warehouse, IoT. Through cooperation with various financial institutions, the system provides decentralized, trusted and efficient supply chain financial services.</a:t>
            </a:r>
            <a:endParaRPr sz="1000">
              <a:solidFill>
                <a:schemeClr val="dk1"/>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000">
              <a:latin typeface="Proxima Nova"/>
              <a:ea typeface="Proxima Nova"/>
              <a:cs typeface="Proxima Nova"/>
              <a:sym typeface="Proxima Nova"/>
            </a:endParaRPr>
          </a:p>
        </p:txBody>
      </p:sp>
      <p:pic>
        <p:nvPicPr>
          <p:cNvPr id="767" name="Google Shape;767;p14"/>
          <p:cNvPicPr preferRelativeResize="0"/>
          <p:nvPr/>
        </p:nvPicPr>
        <p:blipFill rotWithShape="1">
          <a:blip r:embed="rId7">
            <a:alphaModFix/>
          </a:blip>
          <a:srcRect/>
          <a:stretch/>
        </p:blipFill>
        <p:spPr>
          <a:xfrm>
            <a:off x="5408543" y="1279923"/>
            <a:ext cx="3422631" cy="1692458"/>
          </a:xfrm>
          <a:prstGeom prst="rect">
            <a:avLst/>
          </a:prstGeom>
          <a:noFill/>
          <a:ln>
            <a:noFill/>
          </a:ln>
        </p:spPr>
      </p:pic>
      <p:sp>
        <p:nvSpPr>
          <p:cNvPr id="768" name="Google Shape;768;p14"/>
          <p:cNvSpPr/>
          <p:nvPr/>
        </p:nvSpPr>
        <p:spPr>
          <a:xfrm>
            <a:off x="5408506" y="3140247"/>
            <a:ext cx="3422700" cy="1385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1">
                <a:solidFill>
                  <a:schemeClr val="accent1"/>
                </a:solidFill>
                <a:latin typeface="Proxima Nova"/>
                <a:ea typeface="Proxima Nova"/>
                <a:cs typeface="Proxima Nova"/>
                <a:sym typeface="Proxima Nova"/>
              </a:rPr>
              <a:t>Results</a:t>
            </a:r>
            <a:endParaRPr sz="1200" b="1">
              <a:solidFill>
                <a:schemeClr val="accent1"/>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000">
              <a:latin typeface="Proxima Nova"/>
              <a:ea typeface="Proxima Nova"/>
              <a:cs typeface="Proxima Nova"/>
              <a:sym typeface="Proxima Nova"/>
            </a:endParaRPr>
          </a:p>
          <a:p>
            <a:pPr marL="171450" marR="0" lvl="0" indent="-168275" algn="l" rtl="0">
              <a:lnSpc>
                <a:spcPct val="100000"/>
              </a:lnSpc>
              <a:spcBef>
                <a:spcPts val="0"/>
              </a:spcBef>
              <a:spcAft>
                <a:spcPts val="0"/>
              </a:spcAft>
              <a:buClr>
                <a:srgbClr val="000000"/>
              </a:buClr>
              <a:buSzPts val="1000"/>
              <a:buFont typeface="Arial"/>
              <a:buChar char="•"/>
            </a:pPr>
            <a:r>
              <a:rPr lang="en-US" sz="1000" i="0" u="none" strike="noStrike" cap="none">
                <a:solidFill>
                  <a:srgbClr val="000000"/>
                </a:solidFill>
                <a:latin typeface="Proxima Nova"/>
                <a:ea typeface="Proxima Nova"/>
                <a:cs typeface="Proxima Nova"/>
                <a:sym typeface="Proxima Nova"/>
              </a:rPr>
              <a:t>To reduce the workload of check-in by </a:t>
            </a:r>
            <a:r>
              <a:rPr lang="en-US" sz="1000" b="1" i="0" u="none" strike="noStrike" cap="none">
                <a:solidFill>
                  <a:srgbClr val="525252"/>
                </a:solidFill>
                <a:latin typeface="Proxima Nova"/>
                <a:ea typeface="Proxima Nova"/>
                <a:cs typeface="Proxima Nova"/>
                <a:sym typeface="Proxima Nova"/>
              </a:rPr>
              <a:t>50%</a:t>
            </a:r>
            <a:r>
              <a:rPr lang="en-US" sz="1000" i="0" u="none" strike="noStrike" cap="none">
                <a:solidFill>
                  <a:srgbClr val="000000"/>
                </a:solidFill>
                <a:latin typeface="Proxima Nova"/>
                <a:ea typeface="Proxima Nova"/>
                <a:cs typeface="Proxima Nova"/>
                <a:sym typeface="Proxima Nova"/>
              </a:rPr>
              <a:t> by sharing documents;</a:t>
            </a:r>
            <a:endParaRPr sz="1000">
              <a:latin typeface="Proxima Nova"/>
              <a:ea typeface="Proxima Nova"/>
              <a:cs typeface="Proxima Nova"/>
              <a:sym typeface="Proxima Nova"/>
            </a:endParaRPr>
          </a:p>
          <a:p>
            <a:pPr marL="171450" marR="0" lvl="0" indent="-168275" algn="l" rtl="0">
              <a:lnSpc>
                <a:spcPct val="100000"/>
              </a:lnSpc>
              <a:spcBef>
                <a:spcPts val="0"/>
              </a:spcBef>
              <a:spcAft>
                <a:spcPts val="0"/>
              </a:spcAft>
              <a:buClr>
                <a:srgbClr val="000000"/>
              </a:buClr>
              <a:buSzPts val="1000"/>
              <a:buFont typeface="Proxima Nova"/>
              <a:buChar char="•"/>
            </a:pPr>
            <a:r>
              <a:rPr lang="en-US" sz="1000" i="0" u="none" strike="noStrike" cap="none">
                <a:solidFill>
                  <a:srgbClr val="000000"/>
                </a:solidFill>
                <a:latin typeface="Proxima Nova"/>
                <a:ea typeface="Proxima Nova"/>
                <a:cs typeface="Proxima Nova"/>
                <a:sym typeface="Proxima Nova"/>
              </a:rPr>
              <a:t>To reduce dispute processing time by providing evidence for damages;</a:t>
            </a:r>
            <a:endParaRPr sz="1000">
              <a:latin typeface="Proxima Nova"/>
              <a:ea typeface="Proxima Nova"/>
              <a:cs typeface="Proxima Nova"/>
              <a:sym typeface="Proxima Nova"/>
            </a:endParaRPr>
          </a:p>
          <a:p>
            <a:pPr marL="171450" marR="0" lvl="0" indent="-168275" algn="l" rtl="0">
              <a:lnSpc>
                <a:spcPct val="100000"/>
              </a:lnSpc>
              <a:spcBef>
                <a:spcPts val="0"/>
              </a:spcBef>
              <a:spcAft>
                <a:spcPts val="0"/>
              </a:spcAft>
              <a:buClr>
                <a:srgbClr val="000000"/>
              </a:buClr>
              <a:buSzPts val="1000"/>
              <a:buFont typeface="Arial"/>
              <a:buChar char="•"/>
            </a:pPr>
            <a:r>
              <a:rPr lang="en-US" sz="1000" i="0" u="none" strike="noStrike" cap="none">
                <a:solidFill>
                  <a:srgbClr val="000000"/>
                </a:solidFill>
                <a:latin typeface="Proxima Nova"/>
                <a:ea typeface="Proxima Nova"/>
                <a:cs typeface="Proxima Nova"/>
                <a:sym typeface="Proxima Nova"/>
              </a:rPr>
              <a:t>To reduce the inventory check from 10 people one day to </a:t>
            </a:r>
            <a:r>
              <a:rPr lang="en-US" sz="1000" b="1" i="0" u="none" strike="noStrike" cap="none">
                <a:solidFill>
                  <a:srgbClr val="525252"/>
                </a:solidFill>
                <a:latin typeface="Proxima Nova"/>
                <a:ea typeface="Proxima Nova"/>
                <a:cs typeface="Proxima Nova"/>
                <a:sym typeface="Proxima Nova"/>
              </a:rPr>
              <a:t>4 people half day</a:t>
            </a:r>
            <a:r>
              <a:rPr lang="en-US" sz="1000" i="0" u="none" strike="noStrike" cap="none">
                <a:solidFill>
                  <a:srgbClr val="000000"/>
                </a:solidFill>
                <a:latin typeface="Proxima Nova"/>
                <a:ea typeface="Proxima Nova"/>
                <a:cs typeface="Proxima Nova"/>
                <a:sym typeface="Proxima Nova"/>
              </a:rPr>
              <a:t>;</a:t>
            </a:r>
            <a:endParaRPr sz="1000">
              <a:latin typeface="Proxima Nova"/>
              <a:ea typeface="Proxima Nova"/>
              <a:cs typeface="Proxima Nova"/>
              <a:sym typeface="Proxima Nova"/>
            </a:endParaRPr>
          </a:p>
          <a:p>
            <a:pPr marL="171450" marR="0" lvl="0" indent="-168275" algn="l" rtl="0">
              <a:lnSpc>
                <a:spcPct val="100000"/>
              </a:lnSpc>
              <a:spcBef>
                <a:spcPts val="0"/>
              </a:spcBef>
              <a:spcAft>
                <a:spcPts val="0"/>
              </a:spcAft>
              <a:buClr>
                <a:srgbClr val="000000"/>
              </a:buClr>
              <a:buSzPts val="1000"/>
              <a:buFont typeface="Proxima Nova"/>
              <a:buChar char="•"/>
            </a:pPr>
            <a:r>
              <a:rPr lang="en-US" sz="1000" i="0" u="none" strike="noStrike" cap="none">
                <a:solidFill>
                  <a:srgbClr val="000000"/>
                </a:solidFill>
                <a:latin typeface="Proxima Nova"/>
                <a:ea typeface="Proxima Nova"/>
                <a:cs typeface="Proxima Nova"/>
                <a:sym typeface="Proxima Nova"/>
              </a:rPr>
              <a:t>The inventory data is immediately fed back to stakeholders.</a:t>
            </a:r>
            <a:endParaRPr sz="1000" i="0" u="none" strike="noStrike" cap="none">
              <a:solidFill>
                <a:srgbClr val="000000"/>
              </a:solidFill>
              <a:latin typeface="Proxima Nova"/>
              <a:ea typeface="Proxima Nova"/>
              <a:cs typeface="Proxima Nova"/>
              <a:sym typeface="Proxima Nova"/>
            </a:endParaRPr>
          </a:p>
        </p:txBody>
      </p:sp>
      <p:pic>
        <p:nvPicPr>
          <p:cNvPr id="769" name="Google Shape;769;p14"/>
          <p:cNvPicPr preferRelativeResize="0"/>
          <p:nvPr/>
        </p:nvPicPr>
        <p:blipFill rotWithShape="1">
          <a:blip r:embed="rId8">
            <a:alphaModFix/>
          </a:blip>
          <a:srcRect t="159" b="169"/>
          <a:stretch/>
        </p:blipFill>
        <p:spPr>
          <a:xfrm>
            <a:off x="4770599" y="3140252"/>
            <a:ext cx="572700" cy="55643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pic>
        <p:nvPicPr>
          <p:cNvPr id="6" name="图片 3">
            <a:extLst>
              <a:ext uri="{FF2B5EF4-FFF2-40B4-BE49-F238E27FC236}">
                <a16:creationId xmlns:a16="http://schemas.microsoft.com/office/drawing/2014/main" id="{457C8E51-7CCB-E74A-BEF8-6F8630C99E7B}"/>
              </a:ext>
            </a:extLst>
          </p:cNvPr>
          <p:cNvPicPr>
            <a:picLocks noChangeAspect="1"/>
          </p:cNvPicPr>
          <p:nvPr/>
        </p:nvPicPr>
        <p:blipFill>
          <a:blip r:embed="rId3"/>
          <a:stretch>
            <a:fillRect/>
          </a:stretch>
        </p:blipFill>
        <p:spPr>
          <a:xfrm>
            <a:off x="269823" y="-11970"/>
            <a:ext cx="8347268" cy="4628940"/>
          </a:xfrm>
          <a:prstGeom prst="rect">
            <a:avLst/>
          </a:prstGeom>
        </p:spPr>
      </p:pic>
    </p:spTree>
    <p:extLst>
      <p:ext uri="{BB962C8B-B14F-4D97-AF65-F5344CB8AC3E}">
        <p14:creationId xmlns:p14="http://schemas.microsoft.com/office/powerpoint/2010/main" val="2278187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73"/>
        <p:cNvGrpSpPr/>
        <p:nvPr/>
      </p:nvGrpSpPr>
      <p:grpSpPr>
        <a:xfrm>
          <a:off x="0" y="0"/>
          <a:ext cx="0" cy="0"/>
          <a:chOff x="0" y="0"/>
          <a:chExt cx="0" cy="0"/>
        </a:xfrm>
      </p:grpSpPr>
      <p:sp>
        <p:nvSpPr>
          <p:cNvPr id="774" name="Google Shape;774;p15"/>
          <p:cNvSpPr txBox="1">
            <a:spLocks noGrp="1"/>
          </p:cNvSpPr>
          <p:nvPr>
            <p:ph type="title"/>
          </p:nvPr>
        </p:nvSpPr>
        <p:spPr>
          <a:xfrm>
            <a:off x="311701" y="445026"/>
            <a:ext cx="6801860" cy="572699"/>
          </a:xfrm>
          <a:prstGeom prst="rect">
            <a:avLst/>
          </a:prstGeom>
          <a:noFill/>
          <a:ln>
            <a:noFill/>
          </a:ln>
        </p:spPr>
        <p:txBody>
          <a:bodyPr spcFirstLastPara="1" wrap="square" lIns="91425" tIns="91425" rIns="91425" bIns="91425" anchor="t" anchorCtr="0">
            <a:normAutofit fontScale="90000"/>
          </a:bodyPr>
          <a:lstStyle/>
          <a:p>
            <a:pPr marL="0" marR="0" lvl="0" indent="0" algn="l" rtl="0">
              <a:lnSpc>
                <a:spcPct val="100000"/>
              </a:lnSpc>
              <a:spcBef>
                <a:spcPts val="0"/>
              </a:spcBef>
              <a:spcAft>
                <a:spcPts val="0"/>
              </a:spcAft>
              <a:buClr>
                <a:schemeClr val="dk1"/>
              </a:buClr>
              <a:buSzPts val="1822"/>
              <a:buFont typeface="Arial"/>
              <a:buNone/>
            </a:pPr>
            <a:r>
              <a:rPr lang="en-US" sz="1822">
                <a:solidFill>
                  <a:srgbClr val="000000"/>
                </a:solidFill>
                <a:latin typeface="Proxima Nova"/>
                <a:ea typeface="Proxima Nova"/>
                <a:cs typeface="Proxima Nova"/>
                <a:sym typeface="Proxima Nova"/>
              </a:rPr>
              <a:t>First Blockchain Trade Finance Services Platform in China</a:t>
            </a:r>
            <a:endParaRPr sz="1822">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chemeClr val="dk1"/>
              </a:buClr>
              <a:buSzPts val="1822"/>
              <a:buFont typeface="Arial"/>
              <a:buNone/>
            </a:pPr>
            <a:r>
              <a:rPr lang="en-US" sz="1822">
                <a:solidFill>
                  <a:srgbClr val="000000"/>
                </a:solidFill>
                <a:latin typeface="Proxima Nova"/>
                <a:ea typeface="Proxima Nova"/>
                <a:cs typeface="Proxima Nova"/>
                <a:sym typeface="Proxima Nova"/>
              </a:rPr>
              <a:t>Makes Cross-bank Transactions Efficient and Trusted</a:t>
            </a:r>
            <a:endParaRPr sz="1800">
              <a:latin typeface="Proxima Nova"/>
              <a:ea typeface="Proxima Nova"/>
              <a:cs typeface="Proxima Nova"/>
              <a:sym typeface="Proxima Nova"/>
            </a:endParaRPr>
          </a:p>
        </p:txBody>
      </p:sp>
      <p:sp>
        <p:nvSpPr>
          <p:cNvPr id="775" name="Google Shape;775;p15"/>
          <p:cNvSpPr txBox="1">
            <a:spLocks noGrp="1"/>
          </p:cNvSpPr>
          <p:nvPr>
            <p:ph type="sldNum" idx="12"/>
          </p:nvPr>
        </p:nvSpPr>
        <p:spPr>
          <a:xfrm>
            <a:off x="8556783" y="4648251"/>
            <a:ext cx="548699"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fld id="{00000000-1234-1234-1234-123412341234}" type="slidenum">
              <a:rPr lang="en-US" sz="1000">
                <a:solidFill>
                  <a:srgbClr val="434343"/>
                </a:solidFill>
              </a:rPr>
              <a:t>14</a:t>
            </a:fld>
            <a:endParaRPr sz="1000">
              <a:solidFill>
                <a:srgbClr val="434343"/>
              </a:solidFill>
            </a:endParaRPr>
          </a:p>
        </p:txBody>
      </p:sp>
      <p:sp>
        <p:nvSpPr>
          <p:cNvPr id="776" name="Google Shape;776;p15"/>
          <p:cNvSpPr/>
          <p:nvPr/>
        </p:nvSpPr>
        <p:spPr>
          <a:xfrm>
            <a:off x="2309970" y="2051961"/>
            <a:ext cx="1761226" cy="215697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a:solidFill>
                  <a:schemeClr val="accent1"/>
                </a:solidFill>
                <a:latin typeface="Proxima Nova"/>
                <a:ea typeface="Proxima Nova"/>
                <a:cs typeface="Proxima Nova"/>
                <a:sym typeface="Proxima Nova"/>
              </a:rPr>
              <a:t>     </a:t>
            </a:r>
            <a:r>
              <a:rPr lang="en-US" sz="1200" b="1" i="0" u="none" strike="noStrike" cap="none">
                <a:solidFill>
                  <a:schemeClr val="accent1"/>
                </a:solidFill>
                <a:latin typeface="Proxima Nova"/>
                <a:ea typeface="Proxima Nova"/>
                <a:cs typeface="Proxima Nova"/>
                <a:sym typeface="Proxima Nova"/>
              </a:rPr>
              <a:t>The Collaboration</a:t>
            </a:r>
            <a:endParaRPr sz="1200" b="1" i="0" u="none" strike="noStrike" cap="none">
              <a:solidFill>
                <a:schemeClr val="accent1"/>
              </a:solidFill>
              <a:latin typeface="Proxima Nova"/>
              <a:ea typeface="Proxima Nova"/>
              <a:cs typeface="Proxima Nova"/>
              <a:sym typeface="Proxima Nova"/>
            </a:endParaRPr>
          </a:p>
          <a:p>
            <a:pPr marL="214313" marR="0" lvl="0" indent="-211138" algn="l" rtl="0">
              <a:lnSpc>
                <a:spcPct val="100000"/>
              </a:lnSpc>
              <a:spcBef>
                <a:spcPts val="375"/>
              </a:spcBef>
              <a:spcAft>
                <a:spcPts val="0"/>
              </a:spcAft>
              <a:buClr>
                <a:srgbClr val="000000"/>
              </a:buClr>
              <a:buSzPts val="1000"/>
              <a:buFont typeface="Proxima Nova"/>
              <a:buChar char="•"/>
            </a:pPr>
            <a:r>
              <a:rPr lang="en-US" sz="1000" i="0" u="none" strike="noStrike" cap="none">
                <a:solidFill>
                  <a:srgbClr val="000000"/>
                </a:solidFill>
                <a:latin typeface="Proxima Nova"/>
                <a:ea typeface="Proxima Nova"/>
                <a:cs typeface="Proxima Nova"/>
                <a:sym typeface="Proxima Nova"/>
              </a:rPr>
              <a:t>China Minsheng Bank, Bank of China and China CITIC Bank setup Trade Finance alliance. </a:t>
            </a:r>
            <a:endParaRPr sz="1000" i="0" u="none" strike="noStrike" cap="none">
              <a:solidFill>
                <a:srgbClr val="000000"/>
              </a:solidFill>
              <a:latin typeface="Proxima Nova"/>
              <a:ea typeface="Proxima Nova"/>
              <a:cs typeface="Proxima Nova"/>
              <a:sym typeface="Proxima Nova"/>
            </a:endParaRPr>
          </a:p>
          <a:p>
            <a:pPr marL="214313" marR="0" lvl="0" indent="-211138" algn="l" rtl="0">
              <a:lnSpc>
                <a:spcPct val="100000"/>
              </a:lnSpc>
              <a:spcBef>
                <a:spcPts val="375"/>
              </a:spcBef>
              <a:spcAft>
                <a:spcPts val="0"/>
              </a:spcAft>
              <a:buClr>
                <a:srgbClr val="000000"/>
              </a:buClr>
              <a:buSzPts val="1000"/>
              <a:buFont typeface="Proxima Nova"/>
              <a:buChar char="•"/>
            </a:pPr>
            <a:r>
              <a:rPr lang="en-US" sz="1000" i="0" u="none" strike="noStrike" cap="none">
                <a:solidFill>
                  <a:srgbClr val="000000"/>
                </a:solidFill>
                <a:latin typeface="Proxima Nova"/>
                <a:ea typeface="Proxima Nova"/>
                <a:cs typeface="Proxima Nova"/>
                <a:sym typeface="Proxima Nova"/>
              </a:rPr>
              <a:t>Everbright Bank, Ping An Bank, Hua Xia Bank, Qingdao Bank, Suning Bank, Guilin Bank and more than 20 other banks joined.</a:t>
            </a:r>
            <a:endParaRPr sz="1000">
              <a:latin typeface="Proxima Nova"/>
              <a:ea typeface="Proxima Nova"/>
              <a:cs typeface="Proxima Nova"/>
              <a:sym typeface="Proxima Nova"/>
            </a:endParaRPr>
          </a:p>
        </p:txBody>
      </p:sp>
      <p:sp>
        <p:nvSpPr>
          <p:cNvPr id="777" name="Google Shape;777;p15"/>
          <p:cNvSpPr/>
          <p:nvPr/>
        </p:nvSpPr>
        <p:spPr>
          <a:xfrm>
            <a:off x="3988191" y="2051144"/>
            <a:ext cx="2600824" cy="259710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a:solidFill>
                  <a:schemeClr val="accent1"/>
                </a:solidFill>
                <a:latin typeface="Proxima Nova"/>
                <a:ea typeface="Proxima Nova"/>
                <a:cs typeface="Proxima Nova"/>
                <a:sym typeface="Proxima Nova"/>
              </a:rPr>
              <a:t>     </a:t>
            </a:r>
            <a:r>
              <a:rPr lang="en-US" sz="1200" b="1" i="0" u="none" strike="noStrike" cap="none">
                <a:solidFill>
                  <a:schemeClr val="accent1"/>
                </a:solidFill>
                <a:latin typeface="Proxima Nova"/>
                <a:ea typeface="Proxima Nova"/>
                <a:cs typeface="Proxima Nova"/>
                <a:sym typeface="Proxima Nova"/>
              </a:rPr>
              <a:t>The </a:t>
            </a:r>
            <a:r>
              <a:rPr lang="en-US" sz="1200" b="1">
                <a:solidFill>
                  <a:schemeClr val="accent1"/>
                </a:solidFill>
                <a:latin typeface="Proxima Nova"/>
                <a:ea typeface="Proxima Nova"/>
                <a:cs typeface="Proxima Nova"/>
                <a:sym typeface="Proxima Nova"/>
              </a:rPr>
              <a:t>Solution</a:t>
            </a:r>
            <a:endParaRPr b="1">
              <a:solidFill>
                <a:schemeClr val="accent1"/>
              </a:solidFill>
              <a:latin typeface="Proxima Nova"/>
              <a:ea typeface="Proxima Nova"/>
              <a:cs typeface="Proxima Nova"/>
              <a:sym typeface="Proxima Nova"/>
            </a:endParaRPr>
          </a:p>
          <a:p>
            <a:pPr marL="214313" marR="0" lvl="0" indent="-211138" algn="l" rtl="0">
              <a:lnSpc>
                <a:spcPct val="100000"/>
              </a:lnSpc>
              <a:spcBef>
                <a:spcPts val="375"/>
              </a:spcBef>
              <a:spcAft>
                <a:spcPts val="0"/>
              </a:spcAft>
              <a:buClr>
                <a:srgbClr val="000000"/>
              </a:buClr>
              <a:buSzPts val="1000"/>
              <a:buFont typeface="Proxima Nova"/>
              <a:buChar char="•"/>
            </a:pPr>
            <a:r>
              <a:rPr lang="en-US" sz="1000" i="0" u="none" strike="noStrike" cap="none">
                <a:solidFill>
                  <a:srgbClr val="000000"/>
                </a:solidFill>
                <a:latin typeface="Proxima Nova"/>
                <a:ea typeface="Proxima Nova"/>
                <a:cs typeface="Proxima Nova"/>
                <a:sym typeface="Proxima Nova"/>
              </a:rPr>
              <a:t>Based on Hyperl</a:t>
            </a:r>
            <a:r>
              <a:rPr lang="en-US" sz="1000">
                <a:latin typeface="Proxima Nova"/>
                <a:ea typeface="Proxima Nova"/>
                <a:cs typeface="Proxima Nova"/>
                <a:sym typeface="Proxima Nova"/>
              </a:rPr>
              <a:t>edger</a:t>
            </a:r>
            <a:r>
              <a:rPr lang="en-US" sz="1000" i="0" u="none" strike="noStrike" cap="none">
                <a:solidFill>
                  <a:srgbClr val="000000"/>
                </a:solidFill>
                <a:latin typeface="Proxima Nova"/>
                <a:ea typeface="Proxima Nova"/>
                <a:cs typeface="Proxima Nova"/>
                <a:sym typeface="Proxima Nova"/>
              </a:rPr>
              <a:t> Fabric as the underlying framework, it has carried out in-depth customized development in line with China's banking regulatory requirements. </a:t>
            </a:r>
            <a:endParaRPr sz="1000">
              <a:latin typeface="Proxima Nova"/>
              <a:ea typeface="Proxima Nova"/>
              <a:cs typeface="Proxima Nova"/>
              <a:sym typeface="Proxima Nova"/>
            </a:endParaRPr>
          </a:p>
          <a:p>
            <a:pPr marL="214313" marR="0" lvl="0" indent="-211138" algn="l" rtl="0">
              <a:lnSpc>
                <a:spcPct val="100000"/>
              </a:lnSpc>
              <a:spcBef>
                <a:spcPts val="375"/>
              </a:spcBef>
              <a:spcAft>
                <a:spcPts val="0"/>
              </a:spcAft>
              <a:buClr>
                <a:srgbClr val="000000"/>
              </a:buClr>
              <a:buSzPts val="1000"/>
              <a:buFont typeface="Proxima Nova"/>
              <a:buChar char="•"/>
            </a:pPr>
            <a:r>
              <a:rPr lang="en-US" sz="1000" i="0" u="none" strike="noStrike" cap="none">
                <a:solidFill>
                  <a:srgbClr val="000000"/>
                </a:solidFill>
                <a:latin typeface="Proxima Nova"/>
                <a:ea typeface="Proxima Nova"/>
                <a:cs typeface="Proxima Nova"/>
                <a:sym typeface="Proxima Nova"/>
              </a:rPr>
              <a:t>The unique Business Point design fully digitizes the letter of credit and Forfeiting business transaction process.</a:t>
            </a:r>
            <a:endParaRPr sz="1000">
              <a:latin typeface="Proxima Nova"/>
              <a:ea typeface="Proxima Nova"/>
              <a:cs typeface="Proxima Nova"/>
              <a:sym typeface="Proxima Nova"/>
            </a:endParaRPr>
          </a:p>
          <a:p>
            <a:pPr marL="214313" marR="0" lvl="0" indent="-211138" algn="l" rtl="0">
              <a:lnSpc>
                <a:spcPct val="100000"/>
              </a:lnSpc>
              <a:spcBef>
                <a:spcPts val="375"/>
              </a:spcBef>
              <a:spcAft>
                <a:spcPts val="0"/>
              </a:spcAft>
              <a:buClr>
                <a:srgbClr val="000000"/>
              </a:buClr>
              <a:buSzPts val="1000"/>
              <a:buFont typeface="Proxima Nova"/>
              <a:buChar char="•"/>
            </a:pPr>
            <a:r>
              <a:rPr lang="en-US" sz="1000" i="0" u="none" strike="noStrike" cap="none">
                <a:solidFill>
                  <a:srgbClr val="000000"/>
                </a:solidFill>
                <a:latin typeface="Proxima Nova"/>
                <a:ea typeface="Proxima Nova"/>
                <a:cs typeface="Proxima Nova"/>
                <a:sym typeface="Proxima Nova"/>
              </a:rPr>
              <a:t>The blockchain network is deployed on</a:t>
            </a:r>
            <a:r>
              <a:rPr lang="en-US" sz="1000">
                <a:latin typeface="Proxima Nova"/>
                <a:ea typeface="Proxima Nova"/>
                <a:cs typeface="Proxima Nova"/>
                <a:sym typeface="Proxima Nova"/>
              </a:rPr>
              <a:t> </a:t>
            </a:r>
            <a:r>
              <a:rPr lang="en-US" sz="1000" i="0" u="none" strike="noStrike" cap="none">
                <a:solidFill>
                  <a:srgbClr val="000000"/>
                </a:solidFill>
                <a:latin typeface="Proxima Nova"/>
                <a:ea typeface="Proxima Nova"/>
                <a:cs typeface="Proxima Nova"/>
                <a:sym typeface="Proxima Nova"/>
              </a:rPr>
              <a:t>cloud servers. Distributed ledger protects the privacy of users and guarantees the high performance of blockchain networks.</a:t>
            </a:r>
            <a:endParaRPr sz="1000">
              <a:latin typeface="Proxima Nova"/>
              <a:ea typeface="Proxima Nova"/>
              <a:cs typeface="Proxima Nova"/>
              <a:sym typeface="Proxima Nova"/>
            </a:endParaRPr>
          </a:p>
        </p:txBody>
      </p:sp>
      <p:sp>
        <p:nvSpPr>
          <p:cNvPr id="778" name="Google Shape;778;p15"/>
          <p:cNvSpPr/>
          <p:nvPr/>
        </p:nvSpPr>
        <p:spPr>
          <a:xfrm>
            <a:off x="361886" y="2051143"/>
            <a:ext cx="1948083" cy="309235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a:solidFill>
                  <a:schemeClr val="accent1"/>
                </a:solidFill>
                <a:latin typeface="Proxima Nova"/>
                <a:ea typeface="Proxima Nova"/>
                <a:cs typeface="Proxima Nova"/>
                <a:sym typeface="Proxima Nova"/>
              </a:rPr>
              <a:t>     </a:t>
            </a:r>
            <a:r>
              <a:rPr lang="en-US" sz="1200" b="1" i="0" u="none" strike="noStrike" cap="none">
                <a:solidFill>
                  <a:schemeClr val="accent1"/>
                </a:solidFill>
                <a:latin typeface="Proxima Nova"/>
                <a:ea typeface="Proxima Nova"/>
                <a:cs typeface="Proxima Nova"/>
                <a:sym typeface="Proxima Nova"/>
              </a:rPr>
              <a:t>The Challenge </a:t>
            </a:r>
            <a:endParaRPr sz="1200" b="1" i="0" u="none" strike="noStrike" cap="none">
              <a:solidFill>
                <a:schemeClr val="accent1"/>
              </a:solidFill>
              <a:latin typeface="Proxima Nova"/>
              <a:ea typeface="Proxima Nova"/>
              <a:cs typeface="Proxima Nova"/>
              <a:sym typeface="Proxima Nova"/>
            </a:endParaRPr>
          </a:p>
          <a:p>
            <a:pPr marL="214313" marR="0" lvl="0" indent="-211138" algn="l" rtl="0">
              <a:lnSpc>
                <a:spcPct val="100000"/>
              </a:lnSpc>
              <a:spcBef>
                <a:spcPts val="375"/>
              </a:spcBef>
              <a:spcAft>
                <a:spcPts val="0"/>
              </a:spcAft>
              <a:buClr>
                <a:srgbClr val="000000"/>
              </a:buClr>
              <a:buSzPts val="1000"/>
              <a:buFont typeface="Proxima Nova"/>
              <a:buChar char="•"/>
            </a:pPr>
            <a:r>
              <a:rPr lang="en-US" sz="1000" i="0" u="none" strike="noStrike" cap="none">
                <a:solidFill>
                  <a:srgbClr val="000000"/>
                </a:solidFill>
                <a:latin typeface="Proxima Nova"/>
                <a:ea typeface="Proxima Nova"/>
                <a:cs typeface="Proxima Nova"/>
                <a:sym typeface="Proxima Nova"/>
              </a:rPr>
              <a:t>China‘s trade finance business relies on the SWIFT system for information exchange. </a:t>
            </a:r>
            <a:endParaRPr sz="1000">
              <a:latin typeface="Proxima Nova"/>
              <a:ea typeface="Proxima Nova"/>
              <a:cs typeface="Proxima Nova"/>
              <a:sym typeface="Proxima Nova"/>
            </a:endParaRPr>
          </a:p>
          <a:p>
            <a:pPr marL="214313" marR="0" lvl="0" indent="-211138" algn="l" rtl="0">
              <a:lnSpc>
                <a:spcPct val="100000"/>
              </a:lnSpc>
              <a:spcBef>
                <a:spcPts val="375"/>
              </a:spcBef>
              <a:spcAft>
                <a:spcPts val="0"/>
              </a:spcAft>
              <a:buClr>
                <a:srgbClr val="000000"/>
              </a:buClr>
              <a:buSzPts val="1000"/>
              <a:buFont typeface="Proxima Nova"/>
              <a:buChar char="•"/>
            </a:pPr>
            <a:r>
              <a:rPr lang="en-US" sz="1000" i="0" u="none" strike="noStrike" cap="none">
                <a:solidFill>
                  <a:srgbClr val="000000"/>
                </a:solidFill>
                <a:latin typeface="Proxima Nova"/>
                <a:ea typeface="Proxima Nova"/>
                <a:cs typeface="Proxima Nova"/>
                <a:sym typeface="Proxima Nova"/>
              </a:rPr>
              <a:t>Inter-bank domestic letters of credit and Forfeiting secondary market are still interacting by mail, telephone or email. </a:t>
            </a:r>
            <a:endParaRPr sz="1000">
              <a:latin typeface="Proxima Nova"/>
              <a:ea typeface="Proxima Nova"/>
              <a:cs typeface="Proxima Nova"/>
              <a:sym typeface="Proxima Nova"/>
            </a:endParaRPr>
          </a:p>
          <a:p>
            <a:pPr marL="214313" marR="0" lvl="0" indent="-211138" algn="l" rtl="0">
              <a:lnSpc>
                <a:spcPct val="100000"/>
              </a:lnSpc>
              <a:spcBef>
                <a:spcPts val="375"/>
              </a:spcBef>
              <a:spcAft>
                <a:spcPts val="0"/>
              </a:spcAft>
              <a:buClr>
                <a:srgbClr val="000000"/>
              </a:buClr>
              <a:buSzPts val="1000"/>
              <a:buFont typeface="Proxima Nova"/>
              <a:buChar char="•"/>
            </a:pPr>
            <a:r>
              <a:rPr lang="en-US" sz="1000" i="0" u="none" strike="noStrike" cap="none">
                <a:solidFill>
                  <a:srgbClr val="000000"/>
                </a:solidFill>
                <a:latin typeface="Proxima Nova"/>
                <a:ea typeface="Proxima Nova"/>
                <a:cs typeface="Proxima Nova"/>
                <a:sym typeface="Proxima Nova"/>
              </a:rPr>
              <a:t>The business standards between the lines are not uniform</a:t>
            </a:r>
            <a:endParaRPr sz="1000" i="0" u="none" strike="noStrike" cap="none">
              <a:solidFill>
                <a:srgbClr val="000000"/>
              </a:solidFill>
              <a:latin typeface="Proxima Nova"/>
              <a:ea typeface="Proxima Nova"/>
              <a:cs typeface="Proxima Nova"/>
              <a:sym typeface="Proxima Nova"/>
            </a:endParaRPr>
          </a:p>
        </p:txBody>
      </p:sp>
      <p:pic>
        <p:nvPicPr>
          <p:cNvPr id="779" name="Google Shape;779;p15" descr="https://lh6.googleusercontent.com/JDM9xqF1fEPIwv75-KuHI9eXsX-iQcIEYE6VQuH7LemoUIrhFcNu2wolWerTXu6HWtZ9SXeo8kDP-DeTQn2lBhLogmg8Y5ol_qPQ2HKfnS6eiYAjWAyO74eTxIjmVNIGBQ2N_NIv3HY"/>
          <p:cNvPicPr preferRelativeResize="0"/>
          <p:nvPr/>
        </p:nvPicPr>
        <p:blipFill rotWithShape="1">
          <a:blip r:embed="rId3">
            <a:alphaModFix/>
          </a:blip>
          <a:srcRect/>
          <a:stretch/>
        </p:blipFill>
        <p:spPr>
          <a:xfrm>
            <a:off x="2613599" y="1418272"/>
            <a:ext cx="572700" cy="571460"/>
          </a:xfrm>
          <a:prstGeom prst="rect">
            <a:avLst/>
          </a:prstGeom>
          <a:noFill/>
          <a:ln>
            <a:noFill/>
          </a:ln>
        </p:spPr>
      </p:pic>
      <p:pic>
        <p:nvPicPr>
          <p:cNvPr id="780" name="Google Shape;780;p15" descr="https://lh5.googleusercontent.com/5KRqsEIKlQSMndWHmNvIYwPC4nU8r46uQWyGTqiVsmlPn6gqrcDTeIpH6-m_IYFzj14FX1t80acExWHpI50Il4ZMobBrZtP_emd4-laOX_1zVlb-Gr01-9FQAlnHyO8WTpwr8jXNJd8"/>
          <p:cNvPicPr preferRelativeResize="0"/>
          <p:nvPr/>
        </p:nvPicPr>
        <p:blipFill rotWithShape="1">
          <a:blip r:embed="rId4">
            <a:alphaModFix/>
          </a:blip>
          <a:srcRect/>
          <a:stretch/>
        </p:blipFill>
        <p:spPr>
          <a:xfrm>
            <a:off x="4285648" y="1434914"/>
            <a:ext cx="572700" cy="572720"/>
          </a:xfrm>
          <a:prstGeom prst="rect">
            <a:avLst/>
          </a:prstGeom>
          <a:noFill/>
          <a:ln>
            <a:noFill/>
          </a:ln>
        </p:spPr>
      </p:pic>
      <p:pic>
        <p:nvPicPr>
          <p:cNvPr id="781" name="Google Shape;781;p15" descr="https://lh6.googleusercontent.com/U6rzMk0zD-xDhWLqyE7GHmMMC14cL_nZ__OkbHAHmKtoFTDmwO61ezbK4QJ9CZCTpBphPOnDak9TXe9uBG84zb2e3i3rDJT3eam-mbVTkSVAC0sxFrrGTlG-7QUALQYSvFbvm10qeQc"/>
          <p:cNvPicPr preferRelativeResize="0"/>
          <p:nvPr/>
        </p:nvPicPr>
        <p:blipFill rotWithShape="1">
          <a:blip r:embed="rId5">
            <a:alphaModFix/>
          </a:blip>
          <a:srcRect/>
          <a:stretch/>
        </p:blipFill>
        <p:spPr>
          <a:xfrm>
            <a:off x="657301" y="1417652"/>
            <a:ext cx="572700" cy="572700"/>
          </a:xfrm>
          <a:prstGeom prst="rect">
            <a:avLst/>
          </a:prstGeom>
          <a:noFill/>
          <a:ln>
            <a:noFill/>
          </a:ln>
        </p:spPr>
      </p:pic>
      <p:sp>
        <p:nvSpPr>
          <p:cNvPr id="782" name="Google Shape;782;p15"/>
          <p:cNvSpPr txBox="1"/>
          <p:nvPr/>
        </p:nvSpPr>
        <p:spPr>
          <a:xfrm>
            <a:off x="7327900" y="151375"/>
            <a:ext cx="192738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b="1" i="0" u="none" strike="noStrike" cap="none">
              <a:solidFill>
                <a:srgbClr val="000000"/>
              </a:solidFill>
              <a:latin typeface="Arial"/>
              <a:ea typeface="Arial"/>
              <a:cs typeface="Arial"/>
              <a:sym typeface="Arial"/>
            </a:endParaRPr>
          </a:p>
        </p:txBody>
      </p:sp>
      <p:sp>
        <p:nvSpPr>
          <p:cNvPr id="783" name="Google Shape;783;p15"/>
          <p:cNvSpPr/>
          <p:nvPr/>
        </p:nvSpPr>
        <p:spPr>
          <a:xfrm>
            <a:off x="6537663" y="2051144"/>
            <a:ext cx="2244451" cy="259710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a:solidFill>
                  <a:schemeClr val="accent1"/>
                </a:solidFill>
                <a:latin typeface="Proxima Nova"/>
                <a:ea typeface="Proxima Nova"/>
                <a:cs typeface="Proxima Nova"/>
                <a:sym typeface="Proxima Nova"/>
              </a:rPr>
              <a:t>     </a:t>
            </a:r>
            <a:r>
              <a:rPr lang="en-US" sz="1200" b="1" i="0" u="none" strike="noStrike" cap="none">
                <a:solidFill>
                  <a:schemeClr val="accent1"/>
                </a:solidFill>
                <a:latin typeface="Proxima Nova"/>
                <a:ea typeface="Proxima Nova"/>
                <a:cs typeface="Proxima Nova"/>
                <a:sym typeface="Proxima Nova"/>
              </a:rPr>
              <a:t>Result</a:t>
            </a:r>
            <a:r>
              <a:rPr lang="en-US" sz="1200" b="1">
                <a:solidFill>
                  <a:schemeClr val="accent1"/>
                </a:solidFill>
                <a:latin typeface="Proxima Nova"/>
                <a:ea typeface="Proxima Nova"/>
                <a:cs typeface="Proxima Nova"/>
                <a:sym typeface="Proxima Nova"/>
              </a:rPr>
              <a:t>s</a:t>
            </a:r>
            <a:endParaRPr b="1">
              <a:solidFill>
                <a:schemeClr val="accent1"/>
              </a:solidFill>
              <a:latin typeface="Proxima Nova"/>
              <a:ea typeface="Proxima Nova"/>
              <a:cs typeface="Proxima Nova"/>
              <a:sym typeface="Proxima Nova"/>
            </a:endParaRPr>
          </a:p>
          <a:p>
            <a:pPr marL="214313" marR="0" lvl="0" indent="-211138" algn="l" rtl="0">
              <a:lnSpc>
                <a:spcPct val="100000"/>
              </a:lnSpc>
              <a:spcBef>
                <a:spcPts val="375"/>
              </a:spcBef>
              <a:spcAft>
                <a:spcPts val="0"/>
              </a:spcAft>
              <a:buClr>
                <a:srgbClr val="000416"/>
              </a:buClr>
              <a:buSzPts val="1000"/>
              <a:buFont typeface="Proxima Nova"/>
              <a:buChar char="•"/>
            </a:pPr>
            <a:r>
              <a:rPr lang="en-US" sz="1000" i="0" u="none" strike="noStrike" cap="none">
                <a:solidFill>
                  <a:srgbClr val="000000"/>
                </a:solidFill>
                <a:latin typeface="Proxima Nova"/>
                <a:ea typeface="Proxima Nova"/>
                <a:cs typeface="Proxima Nova"/>
                <a:sym typeface="Proxima Nova"/>
              </a:rPr>
              <a:t>This platform is China‘s first blockchain trade finance platform.</a:t>
            </a:r>
            <a:endParaRPr sz="1000">
              <a:latin typeface="Proxima Nova"/>
              <a:ea typeface="Proxima Nova"/>
              <a:cs typeface="Proxima Nova"/>
              <a:sym typeface="Proxima Nova"/>
            </a:endParaRPr>
          </a:p>
          <a:p>
            <a:pPr marL="214313" marR="0" lvl="0" indent="-211138" algn="l" rtl="0">
              <a:lnSpc>
                <a:spcPct val="100000"/>
              </a:lnSpc>
              <a:spcBef>
                <a:spcPts val="375"/>
              </a:spcBef>
              <a:spcAft>
                <a:spcPts val="0"/>
              </a:spcAft>
              <a:buClr>
                <a:srgbClr val="000416"/>
              </a:buClr>
              <a:buSzPts val="1000"/>
              <a:buFont typeface="Proxima Nova"/>
              <a:buChar char="•"/>
            </a:pPr>
            <a:r>
              <a:rPr lang="en-US" sz="1000" i="0" u="none" strike="noStrike" cap="none">
                <a:solidFill>
                  <a:srgbClr val="000000"/>
                </a:solidFill>
                <a:latin typeface="Proxima Nova"/>
                <a:ea typeface="Proxima Nova"/>
                <a:cs typeface="Proxima Nova"/>
                <a:sym typeface="Proxima Nova"/>
              </a:rPr>
              <a:t>Alliance members don’t need to rely on </a:t>
            </a:r>
            <a:r>
              <a:rPr lang="en-US" sz="1000">
                <a:latin typeface="Proxima Nova"/>
                <a:ea typeface="Proxima Nova"/>
                <a:cs typeface="Proxima Nova"/>
                <a:sym typeface="Proxima Nova"/>
              </a:rPr>
              <a:t>SWIFT</a:t>
            </a:r>
            <a:r>
              <a:rPr lang="en-US" sz="1000" i="0" u="none" strike="noStrike" cap="none">
                <a:solidFill>
                  <a:srgbClr val="000000"/>
                </a:solidFill>
                <a:latin typeface="Proxima Nova"/>
                <a:ea typeface="Proxima Nova"/>
                <a:cs typeface="Proxima Nova"/>
                <a:sym typeface="Proxima Nova"/>
              </a:rPr>
              <a:t> message transmission.</a:t>
            </a:r>
            <a:endParaRPr sz="1000">
              <a:latin typeface="Proxima Nova"/>
              <a:ea typeface="Proxima Nova"/>
              <a:cs typeface="Proxima Nova"/>
              <a:sym typeface="Proxima Nova"/>
            </a:endParaRPr>
          </a:p>
          <a:p>
            <a:pPr marL="214313" marR="0" lvl="0" indent="-211138" algn="l" rtl="0">
              <a:lnSpc>
                <a:spcPct val="100000"/>
              </a:lnSpc>
              <a:spcBef>
                <a:spcPts val="375"/>
              </a:spcBef>
              <a:spcAft>
                <a:spcPts val="0"/>
              </a:spcAft>
              <a:buClr>
                <a:srgbClr val="000416"/>
              </a:buClr>
              <a:buSzPts val="1000"/>
              <a:buFont typeface="Proxima Nova"/>
              <a:buChar char="•"/>
            </a:pPr>
            <a:r>
              <a:rPr lang="en-US" sz="1000" i="0" u="none" strike="noStrike" cap="none">
                <a:solidFill>
                  <a:srgbClr val="000000"/>
                </a:solidFill>
                <a:latin typeface="Proxima Nova"/>
                <a:ea typeface="Proxima Nova"/>
                <a:cs typeface="Proxima Nova"/>
                <a:sym typeface="Proxima Nova"/>
              </a:rPr>
              <a:t>Due to the participation of the leading banks, nearly 40 commercial banks have intentionally joined the alliance. </a:t>
            </a:r>
            <a:endParaRPr sz="1000">
              <a:latin typeface="Proxima Nova"/>
              <a:ea typeface="Proxima Nova"/>
              <a:cs typeface="Proxima Nova"/>
              <a:sym typeface="Proxima Nova"/>
            </a:endParaRPr>
          </a:p>
          <a:p>
            <a:pPr marL="214313" marR="0" lvl="0" indent="-211138" algn="l" rtl="0">
              <a:lnSpc>
                <a:spcPct val="100000"/>
              </a:lnSpc>
              <a:spcBef>
                <a:spcPts val="375"/>
              </a:spcBef>
              <a:spcAft>
                <a:spcPts val="0"/>
              </a:spcAft>
              <a:buClr>
                <a:srgbClr val="000416"/>
              </a:buClr>
              <a:buSzPts val="1000"/>
              <a:buFont typeface="Proxima Nova"/>
              <a:buChar char="•"/>
            </a:pPr>
            <a:r>
              <a:rPr lang="en-US" sz="1000" i="0" u="none" strike="noStrike" cap="none">
                <a:solidFill>
                  <a:srgbClr val="000000"/>
                </a:solidFill>
                <a:latin typeface="Proxima Nova"/>
                <a:ea typeface="Proxima Nova"/>
                <a:cs typeface="Proxima Nova"/>
                <a:sym typeface="Proxima Nova"/>
              </a:rPr>
              <a:t>The platform </a:t>
            </a:r>
            <a:r>
              <a:rPr lang="en-US" sz="1000">
                <a:latin typeface="Proxima Nova"/>
                <a:ea typeface="Proxima Nova"/>
                <a:cs typeface="Proxima Nova"/>
                <a:sym typeface="Proxima Nova"/>
              </a:rPr>
              <a:t>has been in</a:t>
            </a:r>
            <a:r>
              <a:rPr lang="en-US" sz="1000" i="0" u="none" strike="noStrike" cap="none">
                <a:solidFill>
                  <a:srgbClr val="000000"/>
                </a:solidFill>
                <a:latin typeface="Proxima Nova"/>
                <a:ea typeface="Proxima Nova"/>
                <a:cs typeface="Proxima Nova"/>
                <a:sym typeface="Proxima Nova"/>
              </a:rPr>
              <a:t> stable operation for 2 years.</a:t>
            </a:r>
            <a:endParaRPr sz="1000">
              <a:latin typeface="Proxima Nova"/>
              <a:ea typeface="Proxima Nova"/>
              <a:cs typeface="Proxima Nova"/>
              <a:sym typeface="Proxima Nova"/>
            </a:endParaRPr>
          </a:p>
          <a:p>
            <a:pPr marL="214313" marR="0" lvl="0" indent="-211138" algn="l" rtl="0">
              <a:lnSpc>
                <a:spcPct val="100000"/>
              </a:lnSpc>
              <a:spcBef>
                <a:spcPts val="375"/>
              </a:spcBef>
              <a:spcAft>
                <a:spcPts val="0"/>
              </a:spcAft>
              <a:buClr>
                <a:srgbClr val="000416"/>
              </a:buClr>
              <a:buSzPts val="1000"/>
              <a:buFont typeface="Proxima Nova"/>
              <a:buChar char="•"/>
            </a:pPr>
            <a:r>
              <a:rPr lang="en-US" sz="1000" i="0" u="none" strike="noStrike" cap="none">
                <a:solidFill>
                  <a:srgbClr val="000000"/>
                </a:solidFill>
                <a:latin typeface="Proxima Nova"/>
                <a:ea typeface="Proxima Nova"/>
                <a:cs typeface="Proxima Nova"/>
                <a:sym typeface="Proxima Nova"/>
              </a:rPr>
              <a:t>The transaction volume is close to 30 billion yuan.</a:t>
            </a:r>
            <a:endParaRPr sz="1000" i="0" u="none" strike="noStrike" cap="none">
              <a:solidFill>
                <a:srgbClr val="000000"/>
              </a:solidFill>
              <a:latin typeface="Proxima Nova"/>
              <a:ea typeface="Proxima Nova"/>
              <a:cs typeface="Proxima Nova"/>
              <a:sym typeface="Proxima Nova"/>
            </a:endParaRPr>
          </a:p>
        </p:txBody>
      </p:sp>
      <p:pic>
        <p:nvPicPr>
          <p:cNvPr id="784" name="Google Shape;784;p15"/>
          <p:cNvPicPr preferRelativeResize="0"/>
          <p:nvPr/>
        </p:nvPicPr>
        <p:blipFill rotWithShape="1">
          <a:blip r:embed="rId6">
            <a:alphaModFix/>
          </a:blip>
          <a:srcRect t="159" b="168"/>
          <a:stretch/>
        </p:blipFill>
        <p:spPr>
          <a:xfrm>
            <a:off x="6790649" y="1443052"/>
            <a:ext cx="572700" cy="556436"/>
          </a:xfrm>
          <a:prstGeom prst="rect">
            <a:avLst/>
          </a:prstGeom>
          <a:noFill/>
          <a:ln>
            <a:noFill/>
          </a:ln>
        </p:spPr>
      </p:pic>
      <p:pic>
        <p:nvPicPr>
          <p:cNvPr id="785" name="Google Shape;785;p15" descr="A picture containing person&#10;&#10;Description automatically generated"/>
          <p:cNvPicPr preferRelativeResize="0"/>
          <p:nvPr/>
        </p:nvPicPr>
        <p:blipFill rotWithShape="1">
          <a:blip r:embed="rId7">
            <a:alphaModFix/>
          </a:blip>
          <a:srcRect/>
          <a:stretch/>
        </p:blipFill>
        <p:spPr>
          <a:xfrm>
            <a:off x="6726647" y="470627"/>
            <a:ext cx="2208258" cy="47420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17"/>
          <p:cNvSpPr txBox="1"/>
          <p:nvPr/>
        </p:nvSpPr>
        <p:spPr>
          <a:xfrm>
            <a:off x="272066" y="354118"/>
            <a:ext cx="8182046" cy="334707"/>
          </a:xfrm>
          <a:prstGeom prst="rect">
            <a:avLst/>
          </a:prstGeom>
          <a:noFill/>
          <a:ln>
            <a:noFill/>
          </a:ln>
        </p:spPr>
        <p:txBody>
          <a:bodyPr spcFirstLastPara="1" wrap="square" lIns="34275" tIns="45700" rIns="3427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000000"/>
                </a:solidFill>
                <a:latin typeface="Proxima Nova"/>
                <a:ea typeface="Proxima Nova"/>
                <a:cs typeface="Proxima Nova"/>
                <a:sym typeface="Proxima Nova"/>
              </a:rPr>
              <a:t>BGI Blockchain</a:t>
            </a:r>
            <a:r>
              <a:rPr lang="en-US" sz="1800" i="0" u="none" strike="noStrike" cap="none">
                <a:solidFill>
                  <a:srgbClr val="000000"/>
                </a:solidFill>
                <a:latin typeface="Proxima Nova"/>
                <a:ea typeface="Proxima Nova"/>
                <a:cs typeface="Proxima Nova"/>
                <a:sym typeface="Proxima Nova"/>
              </a:rPr>
              <a:t> </a:t>
            </a:r>
            <a:r>
              <a:rPr lang="en-US" sz="1800">
                <a:latin typeface="Proxima Nova"/>
                <a:ea typeface="Proxima Nova"/>
                <a:cs typeface="Proxima Nova"/>
                <a:sym typeface="Proxima Nova"/>
              </a:rPr>
              <a:t>- </a:t>
            </a:r>
            <a:r>
              <a:rPr lang="en-US" sz="1800" i="0" u="none" strike="noStrike" cap="none">
                <a:solidFill>
                  <a:srgbClr val="000000"/>
                </a:solidFill>
                <a:latin typeface="Proxima Nova"/>
                <a:ea typeface="Proxima Nova"/>
                <a:cs typeface="Proxima Nova"/>
                <a:sym typeface="Proxima Nova"/>
              </a:rPr>
              <a:t>Database of Interpretation Standards for Genetic Variation</a:t>
            </a:r>
            <a:endParaRPr sz="1800">
              <a:latin typeface="Proxima Nova"/>
              <a:ea typeface="Proxima Nova"/>
              <a:cs typeface="Proxima Nova"/>
              <a:sym typeface="Proxima Nova"/>
            </a:endParaRPr>
          </a:p>
        </p:txBody>
      </p:sp>
      <p:sp>
        <p:nvSpPr>
          <p:cNvPr id="791" name="Google Shape;791;p17"/>
          <p:cNvSpPr txBox="1"/>
          <p:nvPr/>
        </p:nvSpPr>
        <p:spPr>
          <a:xfrm>
            <a:off x="976100" y="1165775"/>
            <a:ext cx="1214400" cy="211500"/>
          </a:xfrm>
          <a:prstGeom prst="rect">
            <a:avLst/>
          </a:prstGeom>
          <a:noFill/>
          <a:ln>
            <a:noFill/>
          </a:ln>
        </p:spPr>
        <p:txBody>
          <a:bodyPr spcFirstLastPara="1" wrap="square" lIns="34275" tIns="34275" rIns="34275" bIns="34275" anchor="t" anchorCtr="0">
            <a:spAutoFit/>
          </a:bodyPr>
          <a:lstStyle/>
          <a:p>
            <a:pPr marL="0" marR="0" lvl="0" indent="0" algn="l" rtl="0">
              <a:lnSpc>
                <a:spcPct val="100000"/>
              </a:lnSpc>
              <a:spcBef>
                <a:spcPts val="0"/>
              </a:spcBef>
              <a:spcAft>
                <a:spcPts val="0"/>
              </a:spcAft>
              <a:buNone/>
            </a:pPr>
            <a:r>
              <a:rPr lang="en-US" sz="1200" b="1" i="0" u="none" strike="noStrike" cap="none">
                <a:solidFill>
                  <a:schemeClr val="accent1"/>
                </a:solidFill>
                <a:latin typeface="Arial"/>
                <a:ea typeface="Arial"/>
                <a:cs typeface="Arial"/>
                <a:sym typeface="Arial"/>
              </a:rPr>
              <a:t>The </a:t>
            </a:r>
            <a:r>
              <a:rPr lang="en-US" sz="1200" b="1">
                <a:solidFill>
                  <a:schemeClr val="accent1"/>
                </a:solidFill>
              </a:rPr>
              <a:t>C</a:t>
            </a:r>
            <a:r>
              <a:rPr lang="en-US" sz="1200" b="1" i="0" u="none" strike="noStrike" cap="none">
                <a:solidFill>
                  <a:schemeClr val="accent1"/>
                </a:solidFill>
                <a:latin typeface="Arial"/>
                <a:ea typeface="Arial"/>
                <a:cs typeface="Arial"/>
                <a:sym typeface="Arial"/>
              </a:rPr>
              <a:t>hallenge</a:t>
            </a:r>
            <a:endParaRPr sz="1200" b="1">
              <a:solidFill>
                <a:schemeClr val="accent1"/>
              </a:solidFill>
            </a:endParaRPr>
          </a:p>
        </p:txBody>
      </p:sp>
      <p:sp>
        <p:nvSpPr>
          <p:cNvPr id="792" name="Google Shape;792;p17"/>
          <p:cNvSpPr txBox="1"/>
          <p:nvPr/>
        </p:nvSpPr>
        <p:spPr>
          <a:xfrm>
            <a:off x="3861299" y="1156163"/>
            <a:ext cx="1421400" cy="230700"/>
          </a:xfrm>
          <a:prstGeom prst="rect">
            <a:avLst/>
          </a:prstGeom>
          <a:noFill/>
          <a:ln>
            <a:noFill/>
          </a:ln>
        </p:spPr>
        <p:txBody>
          <a:bodyPr spcFirstLastPara="1" wrap="square" lIns="34275" tIns="34275" rIns="34275" bIns="34275" anchor="t" anchorCtr="0">
            <a:spAutoFit/>
          </a:bodyPr>
          <a:lstStyle/>
          <a:p>
            <a:pPr marL="0" marR="0" lvl="0" indent="0" algn="l" rtl="0">
              <a:lnSpc>
                <a:spcPct val="100000"/>
              </a:lnSpc>
              <a:spcBef>
                <a:spcPts val="0"/>
              </a:spcBef>
              <a:spcAft>
                <a:spcPts val="0"/>
              </a:spcAft>
              <a:buNone/>
            </a:pPr>
            <a:r>
              <a:rPr lang="en-US" sz="1200" b="1" i="0" u="none" strike="noStrike" cap="none">
                <a:solidFill>
                  <a:schemeClr val="accent1"/>
                </a:solidFill>
                <a:latin typeface="Proxima Nova"/>
                <a:ea typeface="Proxima Nova"/>
                <a:cs typeface="Proxima Nova"/>
                <a:sym typeface="Proxima Nova"/>
              </a:rPr>
              <a:t>The </a:t>
            </a:r>
            <a:r>
              <a:rPr lang="en-US" sz="1200" b="1">
                <a:solidFill>
                  <a:schemeClr val="accent1"/>
                </a:solidFill>
                <a:latin typeface="Proxima Nova"/>
                <a:ea typeface="Proxima Nova"/>
                <a:cs typeface="Proxima Nova"/>
                <a:sym typeface="Proxima Nova"/>
              </a:rPr>
              <a:t>Solution</a:t>
            </a:r>
            <a:endParaRPr sz="1200" b="1">
              <a:solidFill>
                <a:schemeClr val="accent1"/>
              </a:solidFill>
              <a:latin typeface="Proxima Nova"/>
              <a:ea typeface="Proxima Nova"/>
              <a:cs typeface="Proxima Nova"/>
              <a:sym typeface="Proxima Nova"/>
            </a:endParaRPr>
          </a:p>
        </p:txBody>
      </p:sp>
      <p:sp>
        <p:nvSpPr>
          <p:cNvPr id="793" name="Google Shape;793;p17"/>
          <p:cNvSpPr txBox="1"/>
          <p:nvPr/>
        </p:nvSpPr>
        <p:spPr>
          <a:xfrm>
            <a:off x="319275" y="1535150"/>
            <a:ext cx="2874900" cy="2306100"/>
          </a:xfrm>
          <a:prstGeom prst="rect">
            <a:avLst/>
          </a:prstGeom>
          <a:noFill/>
          <a:ln>
            <a:noFill/>
          </a:ln>
        </p:spPr>
        <p:txBody>
          <a:bodyPr spcFirstLastPara="1" wrap="square" lIns="34275" tIns="45700" rIns="34275" bIns="45700" anchor="t" anchorCtr="0">
            <a:spAutoFit/>
          </a:bodyPr>
          <a:lstStyle/>
          <a:p>
            <a:pPr marL="0" marR="0" lvl="0" indent="0" algn="l" rtl="0">
              <a:lnSpc>
                <a:spcPct val="100000"/>
              </a:lnSpc>
              <a:spcBef>
                <a:spcPts val="0"/>
              </a:spcBef>
              <a:spcAft>
                <a:spcPts val="0"/>
              </a:spcAft>
              <a:buNone/>
            </a:pPr>
            <a:r>
              <a:rPr lang="en-US" sz="1000" i="0" u="none" strike="noStrike" cap="none">
                <a:solidFill>
                  <a:srgbClr val="000000"/>
                </a:solidFill>
                <a:latin typeface="Proxima Nova"/>
                <a:ea typeface="Proxima Nova"/>
                <a:cs typeface="Proxima Nova"/>
                <a:sym typeface="Proxima Nova"/>
              </a:rPr>
              <a:t>The collection of large-scale mutation site data faces the following </a:t>
            </a:r>
            <a:r>
              <a:rPr lang="en-US" sz="1000">
                <a:latin typeface="Proxima Nova"/>
                <a:ea typeface="Proxima Nova"/>
                <a:cs typeface="Proxima Nova"/>
                <a:sym typeface="Proxima Nova"/>
              </a:rPr>
              <a:t>c</a:t>
            </a:r>
            <a:r>
              <a:rPr lang="en-US" sz="1000" i="0" u="none" strike="noStrike" cap="none">
                <a:solidFill>
                  <a:srgbClr val="000000"/>
                </a:solidFill>
                <a:latin typeface="Proxima Nova"/>
                <a:ea typeface="Proxima Nova"/>
                <a:cs typeface="Proxima Nova"/>
                <a:sym typeface="Proxima Nova"/>
              </a:rPr>
              <a:t>hallenges: </a:t>
            </a:r>
            <a:endParaRPr sz="100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000">
              <a:latin typeface="Proxima Nova"/>
              <a:ea typeface="Proxima Nova"/>
              <a:cs typeface="Proxima Nova"/>
              <a:sym typeface="Proxima Nova"/>
            </a:endParaRPr>
          </a:p>
          <a:p>
            <a:pPr marL="0" marR="0" lvl="0" indent="0" algn="l" rtl="0">
              <a:lnSpc>
                <a:spcPct val="100000"/>
              </a:lnSpc>
              <a:spcBef>
                <a:spcPts val="0"/>
              </a:spcBef>
              <a:spcAft>
                <a:spcPts val="0"/>
              </a:spcAft>
              <a:buNone/>
            </a:pPr>
            <a:r>
              <a:rPr lang="en-US" sz="1000" i="0" u="none" strike="noStrike" cap="none">
                <a:solidFill>
                  <a:srgbClr val="000000"/>
                </a:solidFill>
                <a:latin typeface="Proxima Nova"/>
                <a:ea typeface="Proxima Nova"/>
                <a:cs typeface="Proxima Nova"/>
                <a:sym typeface="Proxima Nova"/>
              </a:rPr>
              <a:t>1) </a:t>
            </a:r>
            <a:r>
              <a:rPr lang="en-US" sz="1000">
                <a:latin typeface="Proxima Nova"/>
                <a:ea typeface="Proxima Nova"/>
                <a:cs typeface="Proxima Nova"/>
                <a:sym typeface="Proxima Nova"/>
              </a:rPr>
              <a:t>S</a:t>
            </a:r>
            <a:r>
              <a:rPr lang="en-US" sz="1000" i="0" u="none" strike="noStrike" cap="none">
                <a:solidFill>
                  <a:srgbClr val="000000"/>
                </a:solidFill>
                <a:latin typeface="Proxima Nova"/>
                <a:ea typeface="Proxima Nova"/>
                <a:cs typeface="Proxima Nova"/>
                <a:sym typeface="Proxima Nova"/>
              </a:rPr>
              <a:t>ensitivity of genetic data and concerns about privacy protection compliance risks;</a:t>
            </a:r>
            <a:endParaRPr sz="100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000">
              <a:latin typeface="Proxima Nova"/>
              <a:ea typeface="Proxima Nova"/>
              <a:cs typeface="Proxima Nova"/>
              <a:sym typeface="Proxima Nova"/>
            </a:endParaRPr>
          </a:p>
          <a:p>
            <a:pPr marL="0" marR="0" lvl="0" indent="0" algn="l" rtl="0">
              <a:lnSpc>
                <a:spcPct val="100000"/>
              </a:lnSpc>
              <a:spcBef>
                <a:spcPts val="0"/>
              </a:spcBef>
              <a:spcAft>
                <a:spcPts val="0"/>
              </a:spcAft>
              <a:buNone/>
            </a:pPr>
            <a:r>
              <a:rPr lang="en-US" sz="1000" i="0" u="none" strike="noStrike" cap="none">
                <a:solidFill>
                  <a:srgbClr val="000000"/>
                </a:solidFill>
                <a:latin typeface="Proxima Nova"/>
                <a:ea typeface="Proxima Nova"/>
                <a:cs typeface="Proxima Nova"/>
                <a:sym typeface="Proxima Nova"/>
              </a:rPr>
              <a:t>2) Organizations use different detection processes and interpretation methods</a:t>
            </a:r>
            <a:r>
              <a:rPr lang="en-US" sz="1000">
                <a:latin typeface="Proxima Nova"/>
                <a:ea typeface="Proxima Nova"/>
                <a:cs typeface="Proxima Nova"/>
                <a:sym typeface="Proxima Nova"/>
              </a:rPr>
              <a:t>;</a:t>
            </a:r>
            <a:endParaRPr sz="100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000">
              <a:latin typeface="Proxima Nova"/>
              <a:ea typeface="Proxima Nova"/>
              <a:cs typeface="Proxima Nova"/>
              <a:sym typeface="Proxima Nova"/>
            </a:endParaRPr>
          </a:p>
          <a:p>
            <a:pPr marL="0" marR="0" lvl="0" indent="0" algn="l" rtl="0">
              <a:lnSpc>
                <a:spcPct val="100000"/>
              </a:lnSpc>
              <a:spcBef>
                <a:spcPts val="0"/>
              </a:spcBef>
              <a:spcAft>
                <a:spcPts val="0"/>
              </a:spcAft>
              <a:buNone/>
            </a:pPr>
            <a:r>
              <a:rPr lang="en-US" sz="1000" i="0" u="none" strike="noStrike" cap="none">
                <a:solidFill>
                  <a:srgbClr val="000000"/>
                </a:solidFill>
                <a:latin typeface="Proxima Nova"/>
                <a:ea typeface="Proxima Nova"/>
                <a:cs typeface="Proxima Nova"/>
                <a:sym typeface="Proxima Nova"/>
              </a:rPr>
              <a:t>3) </a:t>
            </a:r>
            <a:r>
              <a:rPr lang="en-US" sz="1000">
                <a:latin typeface="Proxima Nova"/>
                <a:ea typeface="Proxima Nova"/>
                <a:cs typeface="Proxima Nova"/>
                <a:sym typeface="Proxima Nova"/>
              </a:rPr>
              <a:t>G</a:t>
            </a:r>
            <a:r>
              <a:rPr lang="en-US" sz="1000" i="0" u="none" strike="noStrike" cap="none">
                <a:solidFill>
                  <a:srgbClr val="000000"/>
                </a:solidFill>
                <a:latin typeface="Proxima Nova"/>
                <a:ea typeface="Proxima Nova"/>
                <a:cs typeface="Proxima Nova"/>
                <a:sym typeface="Proxima Nova"/>
              </a:rPr>
              <a:t>ene mutations are significantly different among different populations; </a:t>
            </a:r>
            <a:endParaRPr sz="100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000">
              <a:latin typeface="Proxima Nova"/>
              <a:ea typeface="Proxima Nova"/>
              <a:cs typeface="Proxima Nova"/>
              <a:sym typeface="Proxima Nova"/>
            </a:endParaRPr>
          </a:p>
          <a:p>
            <a:pPr marL="0" marR="0" lvl="0" indent="0" algn="l" rtl="0">
              <a:lnSpc>
                <a:spcPct val="100000"/>
              </a:lnSpc>
              <a:spcBef>
                <a:spcPts val="0"/>
              </a:spcBef>
              <a:spcAft>
                <a:spcPts val="0"/>
              </a:spcAft>
              <a:buNone/>
            </a:pPr>
            <a:r>
              <a:rPr lang="en-US" sz="1000" i="0" u="none" strike="noStrike" cap="none">
                <a:solidFill>
                  <a:srgbClr val="000000"/>
                </a:solidFill>
                <a:latin typeface="Proxima Nova"/>
                <a:ea typeface="Proxima Nova"/>
                <a:cs typeface="Proxima Nova"/>
                <a:sym typeface="Proxima Nova"/>
              </a:rPr>
              <a:t>4) The ownership rights of genetic data are not clear, </a:t>
            </a:r>
            <a:endParaRPr sz="100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000">
              <a:latin typeface="Proxima Nova"/>
              <a:ea typeface="Proxima Nova"/>
              <a:cs typeface="Proxima Nova"/>
              <a:sym typeface="Proxima Nova"/>
            </a:endParaRPr>
          </a:p>
          <a:p>
            <a:pPr marL="0" marR="0" lvl="0" indent="0" algn="l" rtl="0">
              <a:lnSpc>
                <a:spcPct val="100000"/>
              </a:lnSpc>
              <a:spcBef>
                <a:spcPts val="0"/>
              </a:spcBef>
              <a:spcAft>
                <a:spcPts val="0"/>
              </a:spcAft>
              <a:buNone/>
            </a:pPr>
            <a:r>
              <a:rPr lang="en-US" sz="1000" i="0" u="none" strike="noStrike" cap="none">
                <a:solidFill>
                  <a:srgbClr val="000000"/>
                </a:solidFill>
                <a:latin typeface="Proxima Nova"/>
                <a:ea typeface="Proxima Nova"/>
                <a:cs typeface="Proxima Nova"/>
                <a:sym typeface="Proxima Nova"/>
              </a:rPr>
              <a:t>5) </a:t>
            </a:r>
            <a:r>
              <a:rPr lang="en-US" sz="1000">
                <a:latin typeface="Proxima Nova"/>
                <a:ea typeface="Proxima Nova"/>
                <a:cs typeface="Proxima Nova"/>
                <a:sym typeface="Proxima Nova"/>
              </a:rPr>
              <a:t>G</a:t>
            </a:r>
            <a:r>
              <a:rPr lang="en-US" sz="1000" i="0" u="none" strike="noStrike" cap="none">
                <a:solidFill>
                  <a:srgbClr val="000000"/>
                </a:solidFill>
                <a:latin typeface="Proxima Nova"/>
                <a:ea typeface="Proxima Nova"/>
                <a:cs typeface="Proxima Nova"/>
                <a:sym typeface="Proxima Nova"/>
              </a:rPr>
              <a:t>enetic data is scattered and isolated, and it is difficult to audit</a:t>
            </a:r>
            <a:endParaRPr sz="1000">
              <a:latin typeface="Proxima Nova"/>
              <a:ea typeface="Proxima Nova"/>
              <a:cs typeface="Proxima Nova"/>
              <a:sym typeface="Proxima Nova"/>
            </a:endParaRPr>
          </a:p>
        </p:txBody>
      </p:sp>
      <p:sp>
        <p:nvSpPr>
          <p:cNvPr id="794" name="Google Shape;794;p17"/>
          <p:cNvSpPr txBox="1"/>
          <p:nvPr/>
        </p:nvSpPr>
        <p:spPr>
          <a:xfrm>
            <a:off x="3227925" y="1535150"/>
            <a:ext cx="2688300" cy="3122400"/>
          </a:xfrm>
          <a:prstGeom prst="rect">
            <a:avLst/>
          </a:prstGeom>
          <a:noFill/>
          <a:ln>
            <a:noFill/>
          </a:ln>
        </p:spPr>
        <p:txBody>
          <a:bodyPr spcFirstLastPara="1" wrap="square" lIns="34275" tIns="45700" rIns="34275" bIns="45700" anchor="t" anchorCtr="0">
            <a:spAutoFit/>
          </a:bodyPr>
          <a:lstStyle/>
          <a:p>
            <a:pPr marL="0" marR="0" lvl="0" indent="0" algn="l" rtl="0">
              <a:lnSpc>
                <a:spcPct val="100000"/>
              </a:lnSpc>
              <a:spcBef>
                <a:spcPts val="0"/>
              </a:spcBef>
              <a:spcAft>
                <a:spcPts val="0"/>
              </a:spcAft>
              <a:buNone/>
            </a:pPr>
            <a:r>
              <a:rPr lang="en-US" sz="1000" i="0" u="none" strike="noStrike" cap="none">
                <a:solidFill>
                  <a:srgbClr val="000000"/>
                </a:solidFill>
                <a:latin typeface="Proxima Nova"/>
                <a:ea typeface="Proxima Nova"/>
                <a:cs typeface="Proxima Nova"/>
                <a:sym typeface="Proxima Nova"/>
              </a:rPr>
              <a:t>BGI built a database of genetic interpretation standards powered by Hyperledger Fabri</a:t>
            </a:r>
            <a:r>
              <a:rPr lang="en-US" sz="1000">
                <a:latin typeface="Proxima Nova"/>
                <a:ea typeface="Proxima Nova"/>
                <a:cs typeface="Proxima Nova"/>
                <a:sym typeface="Proxima Nova"/>
              </a:rPr>
              <a:t>c, including:</a:t>
            </a:r>
            <a:r>
              <a:rPr lang="en-US" sz="1000" i="0" u="none" strike="noStrike" cap="none">
                <a:solidFill>
                  <a:srgbClr val="000000"/>
                </a:solidFill>
                <a:latin typeface="Proxima Nova"/>
                <a:ea typeface="Proxima Nova"/>
                <a:cs typeface="Proxima Nova"/>
                <a:sym typeface="Proxima Nova"/>
              </a:rPr>
              <a:t> </a:t>
            </a:r>
            <a:endParaRPr sz="100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000">
              <a:latin typeface="Proxima Nova"/>
              <a:ea typeface="Proxima Nova"/>
              <a:cs typeface="Proxima Nova"/>
              <a:sym typeface="Proxima Nova"/>
            </a:endParaRPr>
          </a:p>
          <a:p>
            <a:pPr marL="0" marR="0" lvl="0" indent="0" algn="l" rtl="0">
              <a:lnSpc>
                <a:spcPct val="100000"/>
              </a:lnSpc>
              <a:spcBef>
                <a:spcPts val="0"/>
              </a:spcBef>
              <a:spcAft>
                <a:spcPts val="0"/>
              </a:spcAft>
              <a:buNone/>
            </a:pPr>
            <a:r>
              <a:rPr lang="en-US" sz="1000" i="0" u="none" strike="noStrike" cap="none">
                <a:solidFill>
                  <a:srgbClr val="000000"/>
                </a:solidFill>
                <a:latin typeface="Proxima Nova"/>
                <a:ea typeface="Proxima Nova"/>
                <a:cs typeface="Proxima Nova"/>
                <a:sym typeface="Proxima Nova"/>
              </a:rPr>
              <a:t>1) Smart contracts to</a:t>
            </a:r>
            <a:r>
              <a:rPr lang="en-US" sz="1000">
                <a:latin typeface="Proxima Nova"/>
                <a:ea typeface="Proxima Nova"/>
                <a:cs typeface="Proxima Nova"/>
                <a:sym typeface="Proxima Nova"/>
              </a:rPr>
              <a:t> define</a:t>
            </a:r>
            <a:r>
              <a:rPr lang="en-US" sz="1000" i="0" u="none" strike="noStrike" cap="none">
                <a:solidFill>
                  <a:srgbClr val="000000"/>
                </a:solidFill>
                <a:latin typeface="Proxima Nova"/>
                <a:ea typeface="Proxima Nova"/>
                <a:cs typeface="Proxima Nova"/>
                <a:sym typeface="Proxima Nova"/>
              </a:rPr>
              <a:t> the data format, content standards, automatic verification, data quality control</a:t>
            </a:r>
            <a:r>
              <a:rPr lang="en-US" sz="1000">
                <a:latin typeface="Proxima Nova"/>
                <a:ea typeface="Proxima Nova"/>
                <a:cs typeface="Proxima Nova"/>
                <a:sym typeface="Proxima Nova"/>
              </a:rPr>
              <a:t>, and analytical workflow;</a:t>
            </a:r>
            <a:endParaRPr sz="100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000">
              <a:latin typeface="Proxima Nova"/>
              <a:ea typeface="Proxima Nova"/>
              <a:cs typeface="Proxima Nova"/>
              <a:sym typeface="Proxima Nova"/>
            </a:endParaRPr>
          </a:p>
          <a:p>
            <a:pPr marL="0" marR="0" lvl="0" indent="0" algn="l" rtl="0">
              <a:lnSpc>
                <a:spcPct val="100000"/>
              </a:lnSpc>
              <a:spcBef>
                <a:spcPts val="0"/>
              </a:spcBef>
              <a:spcAft>
                <a:spcPts val="0"/>
              </a:spcAft>
              <a:buNone/>
            </a:pPr>
            <a:r>
              <a:rPr lang="en-US" sz="1000" i="0" u="none" strike="noStrike" cap="none">
                <a:solidFill>
                  <a:srgbClr val="000000"/>
                </a:solidFill>
                <a:latin typeface="Proxima Nova"/>
                <a:ea typeface="Proxima Nova"/>
                <a:cs typeface="Proxima Nova"/>
                <a:sym typeface="Proxima Nova"/>
              </a:rPr>
              <a:t>2) The summary is on the chain, the digital signature is confirmed; </a:t>
            </a:r>
            <a:endParaRPr sz="100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000">
              <a:latin typeface="Proxima Nova"/>
              <a:ea typeface="Proxima Nova"/>
              <a:cs typeface="Proxima Nova"/>
              <a:sym typeface="Proxima Nova"/>
            </a:endParaRPr>
          </a:p>
          <a:p>
            <a:pPr marL="0" marR="0" lvl="0" indent="0" algn="l" rtl="0">
              <a:lnSpc>
                <a:spcPct val="100000"/>
              </a:lnSpc>
              <a:spcBef>
                <a:spcPts val="0"/>
              </a:spcBef>
              <a:spcAft>
                <a:spcPts val="0"/>
              </a:spcAft>
              <a:buNone/>
            </a:pPr>
            <a:r>
              <a:rPr lang="en-US" sz="1000" i="0" u="none" strike="noStrike" cap="none">
                <a:solidFill>
                  <a:srgbClr val="000000"/>
                </a:solidFill>
                <a:latin typeface="Proxima Nova"/>
                <a:ea typeface="Proxima Nova"/>
                <a:cs typeface="Proxima Nova"/>
                <a:sym typeface="Proxima Nova"/>
              </a:rPr>
              <a:t>3) The data is locally parsed, encrypted and desensitized, the global supervision is submitted and traceable; </a:t>
            </a:r>
            <a:endParaRPr sz="100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000">
              <a:latin typeface="Proxima Nova"/>
              <a:ea typeface="Proxima Nova"/>
              <a:cs typeface="Proxima Nova"/>
              <a:sym typeface="Proxima Nova"/>
            </a:endParaRPr>
          </a:p>
          <a:p>
            <a:pPr marL="0" marR="0" lvl="0" indent="0" algn="l" rtl="0">
              <a:lnSpc>
                <a:spcPct val="100000"/>
              </a:lnSpc>
              <a:spcBef>
                <a:spcPts val="0"/>
              </a:spcBef>
              <a:spcAft>
                <a:spcPts val="0"/>
              </a:spcAft>
              <a:buNone/>
            </a:pPr>
            <a:r>
              <a:rPr lang="en-US" sz="1000" i="0" u="none" strike="noStrike" cap="none">
                <a:solidFill>
                  <a:srgbClr val="000000"/>
                </a:solidFill>
                <a:latin typeface="Proxima Nova"/>
                <a:ea typeface="Proxima Nova"/>
                <a:cs typeface="Proxima Nova"/>
                <a:sym typeface="Proxima Nova"/>
              </a:rPr>
              <a:t>4) </a:t>
            </a:r>
            <a:r>
              <a:rPr lang="en-US" sz="1000">
                <a:latin typeface="Proxima Nova"/>
                <a:ea typeface="Proxima Nova"/>
                <a:cs typeface="Proxima Nova"/>
                <a:sym typeface="Proxima Nova"/>
              </a:rPr>
              <a:t>S</a:t>
            </a:r>
            <a:r>
              <a:rPr lang="en-US" sz="1000" i="0" u="none" strike="noStrike" cap="none">
                <a:solidFill>
                  <a:srgbClr val="000000"/>
                </a:solidFill>
                <a:latin typeface="Proxima Nova"/>
                <a:ea typeface="Proxima Nova"/>
                <a:cs typeface="Proxima Nova"/>
                <a:sym typeface="Proxima Nova"/>
              </a:rPr>
              <a:t>ecure multi-party computing t</a:t>
            </a:r>
            <a:r>
              <a:rPr lang="en-US" sz="1000">
                <a:latin typeface="Proxima Nova"/>
                <a:ea typeface="Proxima Nova"/>
                <a:cs typeface="Proxima Nova"/>
                <a:sym typeface="Proxima Nova"/>
              </a:rPr>
              <a:t>o </a:t>
            </a:r>
            <a:r>
              <a:rPr lang="en-US" sz="1000" i="0" u="none" strike="noStrike" cap="none">
                <a:solidFill>
                  <a:srgbClr val="000000"/>
                </a:solidFill>
                <a:latin typeface="Proxima Nova"/>
                <a:ea typeface="Proxima Nova"/>
                <a:cs typeface="Proxima Nova"/>
                <a:sym typeface="Proxima Nova"/>
              </a:rPr>
              <a:t>support</a:t>
            </a:r>
            <a:r>
              <a:rPr lang="en-US" sz="1000">
                <a:latin typeface="Proxima Nova"/>
                <a:ea typeface="Proxima Nova"/>
                <a:cs typeface="Proxima Nova"/>
                <a:sym typeface="Proxima Nova"/>
              </a:rPr>
              <a:t> </a:t>
            </a:r>
            <a:r>
              <a:rPr lang="en-US" sz="1000" i="0" u="none" strike="noStrike" cap="none">
                <a:solidFill>
                  <a:srgbClr val="000000"/>
                </a:solidFill>
                <a:latin typeface="Proxima Nova"/>
                <a:ea typeface="Proxima Nova"/>
                <a:cs typeface="Proxima Nova"/>
                <a:sym typeface="Proxima Nova"/>
              </a:rPr>
              <a:t>authorization access</a:t>
            </a:r>
            <a:r>
              <a:rPr lang="en-US" sz="1000">
                <a:latin typeface="Proxima Nova"/>
                <a:ea typeface="Proxima Nova"/>
                <a:cs typeface="Proxima Nova"/>
                <a:sym typeface="Proxima Nova"/>
              </a:rPr>
              <a:t>.</a:t>
            </a:r>
            <a:endParaRPr sz="100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000">
              <a:latin typeface="Proxima Nova"/>
              <a:ea typeface="Proxima Nova"/>
              <a:cs typeface="Proxima Nova"/>
              <a:sym typeface="Proxima Nova"/>
            </a:endParaRPr>
          </a:p>
        </p:txBody>
      </p:sp>
      <p:pic>
        <p:nvPicPr>
          <p:cNvPr id="795" name="Google Shape;795;p17" descr="图片 14"/>
          <p:cNvPicPr preferRelativeResize="0"/>
          <p:nvPr/>
        </p:nvPicPr>
        <p:blipFill rotWithShape="1">
          <a:blip r:embed="rId3">
            <a:alphaModFix/>
          </a:blip>
          <a:srcRect/>
          <a:stretch/>
        </p:blipFill>
        <p:spPr>
          <a:xfrm>
            <a:off x="7378626" y="496455"/>
            <a:ext cx="1765364" cy="992655"/>
          </a:xfrm>
          <a:prstGeom prst="rect">
            <a:avLst/>
          </a:prstGeom>
          <a:noFill/>
          <a:ln>
            <a:noFill/>
          </a:ln>
        </p:spPr>
      </p:pic>
      <p:sp>
        <p:nvSpPr>
          <p:cNvPr id="796" name="Google Shape;796;p17"/>
          <p:cNvSpPr txBox="1"/>
          <p:nvPr/>
        </p:nvSpPr>
        <p:spPr>
          <a:xfrm>
            <a:off x="6088350" y="1535150"/>
            <a:ext cx="2874900" cy="3053700"/>
          </a:xfrm>
          <a:prstGeom prst="rect">
            <a:avLst/>
          </a:prstGeom>
          <a:noFill/>
          <a:ln>
            <a:noFill/>
          </a:ln>
        </p:spPr>
        <p:txBody>
          <a:bodyPr spcFirstLastPara="1" wrap="square" lIns="34275" tIns="45700" rIns="34275" bIns="45700" anchor="t" anchorCtr="0">
            <a:spAutoFit/>
          </a:bodyPr>
          <a:lstStyle/>
          <a:p>
            <a:pPr marL="0" marR="0" lvl="0" indent="0" algn="l" rtl="0">
              <a:lnSpc>
                <a:spcPct val="100000"/>
              </a:lnSpc>
              <a:spcBef>
                <a:spcPts val="0"/>
              </a:spcBef>
              <a:spcAft>
                <a:spcPts val="0"/>
              </a:spcAft>
              <a:buNone/>
            </a:pPr>
            <a:r>
              <a:rPr lang="en-US" sz="1000">
                <a:latin typeface="Proxima Nova"/>
                <a:ea typeface="Proxima Nova"/>
                <a:cs typeface="Proxima Nova"/>
                <a:sym typeface="Proxima Nova"/>
              </a:rPr>
              <a:t>This phase has been</a:t>
            </a:r>
            <a:r>
              <a:rPr lang="en-US" sz="1000" i="0" u="none" strike="noStrike" cap="none">
                <a:solidFill>
                  <a:srgbClr val="000000"/>
                </a:solidFill>
                <a:latin typeface="Proxima Nova"/>
                <a:ea typeface="Proxima Nova"/>
                <a:cs typeface="Proxima Nova"/>
                <a:sym typeface="Proxima Nova"/>
              </a:rPr>
              <a:t> completed, bringing together 2800+ clinical samples, 700+ unique mutation sites, and 90+ pathogenic or suspected pathogenic sites. </a:t>
            </a:r>
            <a:endParaRPr sz="100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000">
              <a:latin typeface="Proxima Nova"/>
              <a:ea typeface="Proxima Nova"/>
              <a:cs typeface="Proxima Nova"/>
              <a:sym typeface="Proxima Nova"/>
            </a:endParaRPr>
          </a:p>
          <a:p>
            <a:pPr marL="0" marR="0" lvl="0" indent="0" algn="l" rtl="0">
              <a:lnSpc>
                <a:spcPct val="100000"/>
              </a:lnSpc>
              <a:spcBef>
                <a:spcPts val="0"/>
              </a:spcBef>
              <a:spcAft>
                <a:spcPts val="0"/>
              </a:spcAft>
              <a:buNone/>
            </a:pPr>
            <a:r>
              <a:rPr lang="en-US" sz="1000">
                <a:latin typeface="Proxima Nova"/>
                <a:ea typeface="Proxima Nova"/>
                <a:cs typeface="Proxima Nova"/>
                <a:sym typeface="Proxima Nova"/>
              </a:rPr>
              <a:t>It</a:t>
            </a:r>
            <a:r>
              <a:rPr lang="en-US" sz="1000" i="0" u="none" strike="noStrike" cap="none">
                <a:solidFill>
                  <a:srgbClr val="000000"/>
                </a:solidFill>
                <a:latin typeface="Proxima Nova"/>
                <a:ea typeface="Proxima Nova"/>
                <a:cs typeface="Proxima Nova"/>
                <a:sym typeface="Proxima Nova"/>
              </a:rPr>
              <a:t> will be further extended to the establishment of interpretation standards related to the remaining thousands of cancer susceptibility gene mutations</a:t>
            </a:r>
            <a:r>
              <a:rPr lang="en-US" sz="1000">
                <a:latin typeface="Proxima Nova"/>
                <a:ea typeface="Proxima Nova"/>
                <a:cs typeface="Proxima Nova"/>
                <a:sym typeface="Proxima Nova"/>
              </a:rPr>
              <a:t>.</a:t>
            </a:r>
            <a:endParaRPr sz="100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000">
              <a:latin typeface="Proxima Nova"/>
              <a:ea typeface="Proxima Nova"/>
              <a:cs typeface="Proxima Nova"/>
              <a:sym typeface="Proxima Nova"/>
            </a:endParaRPr>
          </a:p>
          <a:p>
            <a:pPr marL="0" marR="0" lvl="0" indent="0" algn="l" rtl="0">
              <a:lnSpc>
                <a:spcPct val="100000"/>
              </a:lnSpc>
              <a:spcBef>
                <a:spcPts val="0"/>
              </a:spcBef>
              <a:spcAft>
                <a:spcPts val="0"/>
              </a:spcAft>
              <a:buNone/>
            </a:pPr>
            <a:r>
              <a:rPr lang="en-US" sz="1000">
                <a:latin typeface="Proxima Nova"/>
                <a:ea typeface="Proxima Nova"/>
                <a:cs typeface="Proxima Nova"/>
                <a:sym typeface="Proxima Nova"/>
              </a:rPr>
              <a:t>It will also be extended to address</a:t>
            </a:r>
            <a:r>
              <a:rPr lang="en-US" sz="1000" i="0" u="none" strike="noStrike" cap="none">
                <a:solidFill>
                  <a:srgbClr val="000000"/>
                </a:solidFill>
                <a:latin typeface="Proxima Nova"/>
                <a:ea typeface="Proxima Nova"/>
                <a:cs typeface="Proxima Nova"/>
                <a:sym typeface="Proxima Nova"/>
              </a:rPr>
              <a:t> the relationship between competition and cooperation of all kinds of genetic variation databases, and promote the value of multi-party joint mining of gene big data</a:t>
            </a:r>
            <a:r>
              <a:rPr lang="en-US" sz="1000">
                <a:latin typeface="Proxima Nova"/>
                <a:ea typeface="Proxima Nova"/>
                <a:cs typeface="Proxima Nova"/>
                <a:sym typeface="Proxima Nova"/>
              </a:rPr>
              <a:t>.</a:t>
            </a:r>
            <a:endParaRPr sz="1000">
              <a:latin typeface="Proxima Nova"/>
              <a:ea typeface="Proxima Nova"/>
              <a:cs typeface="Proxima Nova"/>
              <a:sym typeface="Proxima Nova"/>
            </a:endParaRPr>
          </a:p>
        </p:txBody>
      </p:sp>
      <p:pic>
        <p:nvPicPr>
          <p:cNvPr id="797" name="Google Shape;797;p17" descr="https://lh6.googleusercontent.com/U6rzMk0zD-xDhWLqyE7GHmMMC14cL_nZ__OkbHAHmKtoFTDmwO61ezbK4QJ9CZCTpBphPOnDak9TXe9uBG84zb2e3i3rDJT3eam-mbVTkSVAC0sxFrrGTlG-7QUALQYSvFbvm10qeQc"/>
          <p:cNvPicPr preferRelativeResize="0"/>
          <p:nvPr/>
        </p:nvPicPr>
        <p:blipFill rotWithShape="1">
          <a:blip r:embed="rId4">
            <a:alphaModFix/>
          </a:blip>
          <a:srcRect/>
          <a:stretch/>
        </p:blipFill>
        <p:spPr>
          <a:xfrm>
            <a:off x="319276" y="883727"/>
            <a:ext cx="572700" cy="572700"/>
          </a:xfrm>
          <a:prstGeom prst="rect">
            <a:avLst/>
          </a:prstGeom>
          <a:noFill/>
          <a:ln>
            <a:noFill/>
          </a:ln>
        </p:spPr>
      </p:pic>
      <p:pic>
        <p:nvPicPr>
          <p:cNvPr id="798" name="Google Shape;798;p17" descr="https://lh5.googleusercontent.com/5KRqsEIKlQSMndWHmNvIYwPC4nU8r46uQWyGTqiVsmlPn6gqrcDTeIpH6-m_IYFzj14FX1t80acExWHpI50Il4ZMobBrZtP_emd4-laOX_1zVlb-Gr01-9FQAlnHyO8WTpwr8jXNJd8"/>
          <p:cNvPicPr preferRelativeResize="0"/>
          <p:nvPr/>
        </p:nvPicPr>
        <p:blipFill rotWithShape="1">
          <a:blip r:embed="rId5">
            <a:alphaModFix/>
          </a:blip>
          <a:srcRect/>
          <a:stretch/>
        </p:blipFill>
        <p:spPr>
          <a:xfrm>
            <a:off x="3227923" y="883714"/>
            <a:ext cx="572700" cy="572720"/>
          </a:xfrm>
          <a:prstGeom prst="rect">
            <a:avLst/>
          </a:prstGeom>
          <a:noFill/>
          <a:ln>
            <a:noFill/>
          </a:ln>
        </p:spPr>
      </p:pic>
      <p:sp>
        <p:nvSpPr>
          <p:cNvPr id="799" name="Google Shape;799;p17"/>
          <p:cNvSpPr txBox="1"/>
          <p:nvPr/>
        </p:nvSpPr>
        <p:spPr>
          <a:xfrm>
            <a:off x="6750487" y="1156163"/>
            <a:ext cx="1421400" cy="230700"/>
          </a:xfrm>
          <a:prstGeom prst="rect">
            <a:avLst/>
          </a:prstGeom>
          <a:no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None/>
            </a:pPr>
            <a:r>
              <a:rPr lang="en-US" sz="1200" b="1">
                <a:solidFill>
                  <a:schemeClr val="accent1"/>
                </a:solidFill>
                <a:latin typeface="Proxima Nova"/>
                <a:ea typeface="Proxima Nova"/>
                <a:cs typeface="Proxima Nova"/>
                <a:sym typeface="Proxima Nova"/>
              </a:rPr>
              <a:t>Results</a:t>
            </a:r>
            <a:endParaRPr sz="1200" b="1">
              <a:solidFill>
                <a:schemeClr val="accent1"/>
              </a:solidFill>
              <a:latin typeface="Proxima Nova"/>
              <a:ea typeface="Proxima Nova"/>
              <a:cs typeface="Proxima Nova"/>
              <a:sym typeface="Proxima Nova"/>
            </a:endParaRPr>
          </a:p>
        </p:txBody>
      </p:sp>
      <p:pic>
        <p:nvPicPr>
          <p:cNvPr id="800" name="Google Shape;800;p17"/>
          <p:cNvPicPr preferRelativeResize="0"/>
          <p:nvPr/>
        </p:nvPicPr>
        <p:blipFill rotWithShape="1">
          <a:blip r:embed="rId6">
            <a:alphaModFix/>
          </a:blip>
          <a:srcRect t="159" b="169"/>
          <a:stretch/>
        </p:blipFill>
        <p:spPr>
          <a:xfrm>
            <a:off x="6103625" y="891850"/>
            <a:ext cx="572700" cy="556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4"/>
        <p:cNvGrpSpPr/>
        <p:nvPr/>
      </p:nvGrpSpPr>
      <p:grpSpPr>
        <a:xfrm>
          <a:off x="0" y="0"/>
          <a:ext cx="0" cy="0"/>
          <a:chOff x="0" y="0"/>
          <a:chExt cx="0" cy="0"/>
        </a:xfrm>
      </p:grpSpPr>
      <p:sp>
        <p:nvSpPr>
          <p:cNvPr id="805" name="Google Shape;805;p18"/>
          <p:cNvSpPr txBox="1">
            <a:spLocks noGrp="1"/>
          </p:cNvSpPr>
          <p:nvPr>
            <p:ph type="ctrTitle" idx="4294967295"/>
          </p:nvPr>
        </p:nvSpPr>
        <p:spPr>
          <a:xfrm>
            <a:off x="940025" y="1421300"/>
            <a:ext cx="6699000" cy="2418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2800"/>
              <a:buFont typeface="Arial"/>
              <a:buNone/>
            </a:pPr>
            <a:r>
              <a:rPr lang="en-US" sz="4800" b="1" i="0" u="none" strike="noStrike" cap="none">
                <a:solidFill>
                  <a:srgbClr val="FFFFFF"/>
                </a:solidFill>
                <a:latin typeface="Proxima Nova"/>
                <a:ea typeface="Proxima Nova"/>
                <a:cs typeface="Proxima Nova"/>
                <a:sym typeface="Proxima Nova"/>
              </a:rPr>
              <a:t>Thanks!</a:t>
            </a:r>
            <a:endParaRPr sz="4800" b="1" i="0" u="none" strike="noStrike" cap="none">
              <a:solidFill>
                <a:srgbClr val="FFFFFF"/>
              </a:solidFill>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6"/>
          <p:cNvSpPr txBox="1"/>
          <p:nvPr/>
        </p:nvSpPr>
        <p:spPr>
          <a:xfrm>
            <a:off x="534900" y="2219350"/>
            <a:ext cx="2566200" cy="1897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74D1D6"/>
                </a:solidFill>
                <a:latin typeface="Proxima Nova"/>
                <a:ea typeface="Proxima Nova"/>
                <a:cs typeface="Proxima Nova"/>
                <a:sym typeface="Proxima Nova"/>
              </a:rPr>
              <a:t>Open source </a:t>
            </a:r>
            <a:r>
              <a:rPr lang="en-US" sz="1800" b="0" i="0" u="none" strike="noStrike" cap="none">
                <a:solidFill>
                  <a:srgbClr val="414042"/>
                </a:solidFill>
                <a:latin typeface="Proxima Nova"/>
                <a:ea typeface="Proxima Nova"/>
                <a:cs typeface="Proxima Nova"/>
                <a:sym typeface="Proxima Nova"/>
              </a:rPr>
              <a:t>collaborative effort </a:t>
            </a:r>
            <a:br>
              <a:rPr lang="en-US" sz="1800" b="0" i="0" u="none" strike="noStrike" cap="none">
                <a:solidFill>
                  <a:srgbClr val="414042"/>
                </a:solidFill>
                <a:latin typeface="Proxima Nova"/>
                <a:ea typeface="Proxima Nova"/>
                <a:cs typeface="Proxima Nova"/>
                <a:sym typeface="Proxima Nova"/>
              </a:rPr>
            </a:br>
            <a:r>
              <a:rPr lang="en-US" sz="1800" b="0" i="0" u="none" strike="noStrike" cap="none">
                <a:solidFill>
                  <a:srgbClr val="414042"/>
                </a:solidFill>
                <a:latin typeface="Proxima Nova"/>
                <a:ea typeface="Proxima Nova"/>
                <a:cs typeface="Proxima Nova"/>
                <a:sym typeface="Proxima Nova"/>
              </a:rPr>
              <a:t>to advance cross-</a:t>
            </a:r>
            <a:br>
              <a:rPr lang="en-US" sz="1800" b="0" i="0" u="none" strike="noStrike" cap="none">
                <a:solidFill>
                  <a:srgbClr val="414042"/>
                </a:solidFill>
                <a:latin typeface="Proxima Nova"/>
                <a:ea typeface="Proxima Nova"/>
                <a:cs typeface="Proxima Nova"/>
                <a:sym typeface="Proxima Nova"/>
              </a:rPr>
            </a:br>
            <a:r>
              <a:rPr lang="en-US" sz="1800" b="0" i="0" u="none" strike="noStrike" cap="none">
                <a:solidFill>
                  <a:srgbClr val="414042"/>
                </a:solidFill>
                <a:latin typeface="Proxima Nova"/>
                <a:ea typeface="Proxima Nova"/>
                <a:cs typeface="Proxima Nova"/>
                <a:sym typeface="Proxima Nova"/>
              </a:rPr>
              <a:t>industry </a:t>
            </a:r>
            <a:r>
              <a:rPr lang="en-US" sz="1800" b="1" i="0" u="none" strike="noStrike" cap="none">
                <a:solidFill>
                  <a:srgbClr val="74D1D6"/>
                </a:solidFill>
                <a:latin typeface="Proxima Nova"/>
                <a:ea typeface="Proxima Nova"/>
                <a:cs typeface="Proxima Nova"/>
                <a:sym typeface="Proxima Nova"/>
              </a:rPr>
              <a:t>blockchain technologies</a:t>
            </a:r>
            <a:endParaRPr sz="1800" b="1" i="0" u="none" strike="noStrike" cap="none">
              <a:solidFill>
                <a:srgbClr val="74D1D6"/>
              </a:solidFill>
              <a:latin typeface="Proxima Nova"/>
              <a:ea typeface="Proxima Nova"/>
              <a:cs typeface="Proxima Nova"/>
              <a:sym typeface="Proxima Nova"/>
            </a:endParaRPr>
          </a:p>
        </p:txBody>
      </p:sp>
      <p:sp>
        <p:nvSpPr>
          <p:cNvPr id="597" name="Google Shape;597;p6"/>
          <p:cNvSpPr txBox="1"/>
          <p:nvPr/>
        </p:nvSpPr>
        <p:spPr>
          <a:xfrm>
            <a:off x="3101100" y="2219350"/>
            <a:ext cx="2505600" cy="1205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800" b="0" i="0" u="none" strike="noStrike" cap="none">
                <a:solidFill>
                  <a:srgbClr val="414042"/>
                </a:solidFill>
                <a:latin typeface="Proxima Nova"/>
                <a:ea typeface="Proxima Nova"/>
                <a:cs typeface="Proxima Nova"/>
                <a:sym typeface="Proxima Nova"/>
              </a:rPr>
              <a:t>Hosted by</a:t>
            </a:r>
            <a:endParaRPr sz="1800" b="0" i="0" u="none" strike="noStrike" cap="none">
              <a:solidFill>
                <a:srgbClr val="414042"/>
              </a:solidFill>
              <a:latin typeface="Proxima Nova"/>
              <a:ea typeface="Proxima Nova"/>
              <a:cs typeface="Proxima Nova"/>
              <a:sym typeface="Proxima Nova"/>
            </a:endParaRPr>
          </a:p>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74D1D6"/>
                </a:solidFill>
                <a:latin typeface="Proxima Nova"/>
                <a:ea typeface="Proxima Nova"/>
                <a:cs typeface="Proxima Nova"/>
                <a:sym typeface="Proxima Nova"/>
              </a:rPr>
              <a:t>The Linux Foundation</a:t>
            </a:r>
            <a:endParaRPr sz="1800" b="0" i="0" u="none" strike="noStrike" cap="none">
              <a:solidFill>
                <a:srgbClr val="414042"/>
              </a:solidFill>
              <a:latin typeface="Proxima Nova"/>
              <a:ea typeface="Proxima Nova"/>
              <a:cs typeface="Proxima Nova"/>
              <a:sym typeface="Proxima Nova"/>
            </a:endParaRPr>
          </a:p>
          <a:p>
            <a:pPr marL="0" marR="0" lvl="0" indent="0" algn="ctr" rtl="0">
              <a:lnSpc>
                <a:spcPct val="100000"/>
              </a:lnSpc>
              <a:spcBef>
                <a:spcPts val="0"/>
              </a:spcBef>
              <a:spcAft>
                <a:spcPts val="0"/>
              </a:spcAft>
              <a:buClr>
                <a:schemeClr val="dk1"/>
              </a:buClr>
              <a:buSzPts val="1100"/>
              <a:buFont typeface="Arial"/>
              <a:buNone/>
            </a:pPr>
            <a:endParaRPr sz="1800" b="0" i="0" u="none" strike="noStrike" cap="none">
              <a:solidFill>
                <a:srgbClr val="414042"/>
              </a:solidFill>
              <a:latin typeface="Proxima Nova"/>
              <a:ea typeface="Proxima Nova"/>
              <a:cs typeface="Proxima Nova"/>
              <a:sym typeface="Proxima Nova"/>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414042"/>
              </a:solidFill>
              <a:latin typeface="Proxima Nova"/>
              <a:ea typeface="Proxima Nova"/>
              <a:cs typeface="Proxima Nova"/>
              <a:sym typeface="Proxima Nova"/>
            </a:endParaRPr>
          </a:p>
        </p:txBody>
      </p:sp>
      <p:sp>
        <p:nvSpPr>
          <p:cNvPr id="598" name="Google Shape;598;p6"/>
          <p:cNvSpPr txBox="1"/>
          <p:nvPr/>
        </p:nvSpPr>
        <p:spPr>
          <a:xfrm>
            <a:off x="5930212" y="2219350"/>
            <a:ext cx="2413200" cy="1205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800" b="1" i="0" u="none" strike="noStrike" cap="none">
                <a:solidFill>
                  <a:srgbClr val="74D1D6"/>
                </a:solidFill>
                <a:latin typeface="Proxima Nova"/>
                <a:ea typeface="Proxima Nova"/>
                <a:cs typeface="Proxima Nova"/>
                <a:sym typeface="Proxima Nova"/>
              </a:rPr>
              <a:t>Global collaboration</a:t>
            </a:r>
            <a:r>
              <a:rPr lang="en-US" sz="1800" b="0" i="0" u="none" strike="noStrike" cap="none">
                <a:solidFill>
                  <a:srgbClr val="74D1D6"/>
                </a:solidFill>
                <a:latin typeface="Proxima Nova"/>
                <a:ea typeface="Proxima Nova"/>
                <a:cs typeface="Proxima Nova"/>
                <a:sym typeface="Proxima Nova"/>
              </a:rPr>
              <a:t> </a:t>
            </a:r>
            <a:r>
              <a:rPr lang="en-US" sz="1800" b="0" i="0" u="none" strike="noStrike" cap="none">
                <a:solidFill>
                  <a:srgbClr val="414042"/>
                </a:solidFill>
                <a:latin typeface="Proxima Nova"/>
                <a:ea typeface="Proxima Nova"/>
                <a:cs typeface="Proxima Nova"/>
                <a:sym typeface="Proxima Nova"/>
              </a:rPr>
              <a:t>spanning developers and employers in finance, technology, supply chain, healthcare and more</a:t>
            </a:r>
            <a:endParaRPr sz="1800" b="0" i="0" u="none" strike="noStrike" cap="none">
              <a:solidFill>
                <a:srgbClr val="414042"/>
              </a:solidFill>
              <a:latin typeface="Proxima Nova"/>
              <a:ea typeface="Proxima Nova"/>
              <a:cs typeface="Proxima Nova"/>
              <a:sym typeface="Proxima Nova"/>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414042"/>
              </a:solidFill>
              <a:latin typeface="Proxima Nova"/>
              <a:ea typeface="Proxima Nova"/>
              <a:cs typeface="Proxima Nova"/>
              <a:sym typeface="Proxima Nova"/>
            </a:endParaRPr>
          </a:p>
        </p:txBody>
      </p:sp>
      <p:pic>
        <p:nvPicPr>
          <p:cNvPr id="599" name="Google Shape;599;p6"/>
          <p:cNvPicPr preferRelativeResize="0"/>
          <p:nvPr/>
        </p:nvPicPr>
        <p:blipFill rotWithShape="1">
          <a:blip r:embed="rId3">
            <a:alphaModFix/>
          </a:blip>
          <a:srcRect t="159" b="168"/>
          <a:stretch/>
        </p:blipFill>
        <p:spPr>
          <a:xfrm>
            <a:off x="1437050" y="1484475"/>
            <a:ext cx="701326" cy="699025"/>
          </a:xfrm>
          <a:prstGeom prst="rect">
            <a:avLst/>
          </a:prstGeom>
          <a:noFill/>
          <a:ln>
            <a:noFill/>
          </a:ln>
        </p:spPr>
      </p:pic>
      <p:pic>
        <p:nvPicPr>
          <p:cNvPr id="600" name="Google Shape;600;p6"/>
          <p:cNvPicPr preferRelativeResize="0"/>
          <p:nvPr/>
        </p:nvPicPr>
        <p:blipFill rotWithShape="1">
          <a:blip r:embed="rId4">
            <a:alphaModFix/>
          </a:blip>
          <a:srcRect t="159" b="168"/>
          <a:stretch/>
        </p:blipFill>
        <p:spPr>
          <a:xfrm>
            <a:off x="4053763" y="1484475"/>
            <a:ext cx="701326" cy="699025"/>
          </a:xfrm>
          <a:prstGeom prst="rect">
            <a:avLst/>
          </a:prstGeom>
          <a:noFill/>
          <a:ln>
            <a:noFill/>
          </a:ln>
        </p:spPr>
      </p:pic>
      <p:pic>
        <p:nvPicPr>
          <p:cNvPr id="601" name="Google Shape;601;p6"/>
          <p:cNvPicPr preferRelativeResize="0"/>
          <p:nvPr/>
        </p:nvPicPr>
        <p:blipFill rotWithShape="1">
          <a:blip r:embed="rId5">
            <a:alphaModFix/>
          </a:blip>
          <a:srcRect t="58" b="59"/>
          <a:stretch/>
        </p:blipFill>
        <p:spPr>
          <a:xfrm>
            <a:off x="6786150" y="1484475"/>
            <a:ext cx="701326" cy="699025"/>
          </a:xfrm>
          <a:prstGeom prst="rect">
            <a:avLst/>
          </a:prstGeom>
          <a:noFill/>
          <a:ln>
            <a:noFill/>
          </a:ln>
        </p:spPr>
      </p:pic>
      <p:sp>
        <p:nvSpPr>
          <p:cNvPr id="602" name="Google Shape;602;p6"/>
          <p:cNvSpPr txBox="1"/>
          <p:nvPr/>
        </p:nvSpPr>
        <p:spPr>
          <a:xfrm>
            <a:off x="534950" y="541600"/>
            <a:ext cx="7808400" cy="579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rgbClr val="000000"/>
                </a:solidFill>
                <a:latin typeface="Proxima Nova"/>
                <a:ea typeface="Proxima Nova"/>
                <a:cs typeface="Proxima Nova"/>
                <a:sym typeface="Proxima Nova"/>
              </a:rPr>
              <a:t>What Is Hyperledger?</a:t>
            </a:r>
            <a:endParaRPr sz="3000" b="1" i="0" u="none" strike="noStrike" cap="none">
              <a:solidFill>
                <a:srgbClr val="000000"/>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7"/>
          <p:cNvSpPr txBox="1"/>
          <p:nvPr/>
        </p:nvSpPr>
        <p:spPr>
          <a:xfrm>
            <a:off x="962100" y="1681525"/>
            <a:ext cx="7219800" cy="2845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74D1D6"/>
                </a:solidFill>
                <a:latin typeface="Proxima Nova"/>
                <a:ea typeface="Proxima Nova"/>
                <a:cs typeface="Proxima Nova"/>
                <a:sym typeface="Proxima Nova"/>
              </a:rPr>
              <a:t>Hyperledger has a modular approach to hosting software projects.</a:t>
            </a:r>
            <a:r>
              <a:rPr lang="en-US" sz="2400" b="1" i="0" u="none" strike="noStrike" cap="none">
                <a:solidFill>
                  <a:srgbClr val="7AC62A"/>
                </a:solidFill>
                <a:latin typeface="Proxima Nova"/>
                <a:ea typeface="Proxima Nova"/>
                <a:cs typeface="Proxima Nova"/>
                <a:sym typeface="Proxima Nova"/>
              </a:rPr>
              <a:t> </a:t>
            </a:r>
            <a:r>
              <a:rPr lang="en-US" sz="2400" b="0" i="0" u="none" strike="noStrike" cap="none">
                <a:solidFill>
                  <a:srgbClr val="414042"/>
                </a:solidFill>
                <a:latin typeface="Proxima Nova"/>
                <a:ea typeface="Proxima Nova"/>
                <a:cs typeface="Proxima Nova"/>
                <a:sym typeface="Proxima Nova"/>
              </a:rPr>
              <a:t>Think of Hyperledger as a </a:t>
            </a:r>
            <a:r>
              <a:rPr lang="en-US" sz="2400" b="1" i="0" u="none" strike="noStrike" cap="none">
                <a:solidFill>
                  <a:srgbClr val="74D1D6"/>
                </a:solidFill>
                <a:latin typeface="Proxima Nova"/>
                <a:ea typeface="Proxima Nova"/>
                <a:cs typeface="Proxima Nova"/>
                <a:sym typeface="Proxima Nova"/>
              </a:rPr>
              <a:t>greenhouse</a:t>
            </a:r>
            <a:r>
              <a:rPr lang="en-US" sz="2400" b="0" i="0" u="none" strike="noStrike" cap="none">
                <a:solidFill>
                  <a:srgbClr val="414042"/>
                </a:solidFill>
                <a:latin typeface="Proxima Nova"/>
                <a:ea typeface="Proxima Nova"/>
                <a:cs typeface="Proxima Nova"/>
                <a:sym typeface="Proxima Nova"/>
              </a:rPr>
              <a:t> for developing business blockchain projects from initial experiment in Labs (seed) to stable code ready for production (fruition). </a:t>
            </a:r>
            <a:endParaRPr sz="2400" b="0" i="0" u="none" strike="noStrike" cap="none">
              <a:solidFill>
                <a:srgbClr val="414042"/>
              </a:solidFill>
              <a:latin typeface="Proxima Nova"/>
              <a:ea typeface="Proxima Nova"/>
              <a:cs typeface="Proxima Nova"/>
              <a:sym typeface="Proxima Nova"/>
            </a:endParaRPr>
          </a:p>
        </p:txBody>
      </p:sp>
      <p:pic>
        <p:nvPicPr>
          <p:cNvPr id="608" name="Google Shape;608;p7"/>
          <p:cNvPicPr preferRelativeResize="0"/>
          <p:nvPr/>
        </p:nvPicPr>
        <p:blipFill rotWithShape="1">
          <a:blip r:embed="rId3">
            <a:alphaModFix/>
          </a:blip>
          <a:srcRect l="-2748" r="-609"/>
          <a:stretch/>
        </p:blipFill>
        <p:spPr>
          <a:xfrm>
            <a:off x="3967850" y="-1200600"/>
            <a:ext cx="1176850" cy="2771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pic>
        <p:nvPicPr>
          <p:cNvPr id="613" name="Google Shape;613;p8"/>
          <p:cNvPicPr preferRelativeResize="0"/>
          <p:nvPr/>
        </p:nvPicPr>
        <p:blipFill rotWithShape="1">
          <a:blip r:embed="rId3">
            <a:alphaModFix/>
          </a:blip>
          <a:srcRect/>
          <a:stretch/>
        </p:blipFill>
        <p:spPr>
          <a:xfrm>
            <a:off x="152400" y="457200"/>
            <a:ext cx="8839201" cy="399599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9"/>
          <p:cNvSpPr txBox="1"/>
          <p:nvPr/>
        </p:nvSpPr>
        <p:spPr>
          <a:xfrm>
            <a:off x="456050" y="1536325"/>
            <a:ext cx="1644900" cy="1205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4000" b="1" i="0" u="none" strike="noStrike" cap="none">
                <a:solidFill>
                  <a:srgbClr val="74D1D6"/>
                </a:solidFill>
                <a:latin typeface="Proxima Nova"/>
                <a:ea typeface="Proxima Nova"/>
                <a:cs typeface="Proxima Nova"/>
                <a:sym typeface="Proxima Nova"/>
              </a:rPr>
              <a:t>3</a:t>
            </a:r>
            <a:endParaRPr sz="1400" b="0" i="0" u="none" strike="noStrike" cap="none">
              <a:solidFill>
                <a:srgbClr val="74D1D6"/>
              </a:solidFill>
              <a:latin typeface="Proxima Nova"/>
              <a:ea typeface="Proxima Nova"/>
              <a:cs typeface="Proxima Nova"/>
              <a:sym typeface="Proxima Nova"/>
            </a:endParaRPr>
          </a:p>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414042"/>
                </a:solidFill>
                <a:latin typeface="Proxima Nova"/>
                <a:ea typeface="Proxima Nova"/>
                <a:cs typeface="Proxima Nova"/>
                <a:sym typeface="Proxima Nova"/>
              </a:rPr>
              <a:t>Years since launch</a:t>
            </a:r>
            <a:endParaRPr sz="1100" b="0" i="0" u="none" strike="noStrike" cap="none">
              <a:solidFill>
                <a:srgbClr val="414042"/>
              </a:solidFill>
              <a:latin typeface="Proxima Nova"/>
              <a:ea typeface="Proxima Nova"/>
              <a:cs typeface="Proxima Nova"/>
              <a:sym typeface="Proxima Nova"/>
            </a:endParaRPr>
          </a:p>
        </p:txBody>
      </p:sp>
      <p:sp>
        <p:nvSpPr>
          <p:cNvPr id="619" name="Google Shape;619;p9"/>
          <p:cNvSpPr txBox="1"/>
          <p:nvPr/>
        </p:nvSpPr>
        <p:spPr>
          <a:xfrm>
            <a:off x="2148600" y="1536325"/>
            <a:ext cx="1622700" cy="1205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rgbClr val="74D1D6"/>
                </a:solidFill>
                <a:latin typeface="Proxima Nova"/>
                <a:ea typeface="Proxima Nova"/>
                <a:cs typeface="Proxima Nova"/>
                <a:sym typeface="Proxima Nova"/>
              </a:rPr>
              <a:t>126K+</a:t>
            </a:r>
            <a:r>
              <a:rPr lang="en-US" sz="1400" b="0" i="0" u="none" strike="noStrike" cap="none">
                <a:solidFill>
                  <a:srgbClr val="414042"/>
                </a:solidFill>
                <a:latin typeface="Proxima Nova"/>
                <a:ea typeface="Proxima Nova"/>
                <a:cs typeface="Proxima Nova"/>
                <a:sym typeface="Proxima Nova"/>
              </a:rPr>
              <a:t> </a:t>
            </a:r>
            <a:endParaRPr sz="1400" b="0" i="0" u="none" strike="noStrike" cap="none">
              <a:solidFill>
                <a:srgbClr val="414042"/>
              </a:solidFill>
              <a:latin typeface="Proxima Nova"/>
              <a:ea typeface="Proxima Nova"/>
              <a:cs typeface="Proxima Nova"/>
              <a:sym typeface="Proxima Nova"/>
            </a:endParaRPr>
          </a:p>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414042"/>
                </a:solidFill>
                <a:latin typeface="Proxima Nova"/>
                <a:ea typeface="Proxima Nova"/>
                <a:cs typeface="Proxima Nova"/>
                <a:sym typeface="Proxima Nova"/>
              </a:rPr>
              <a:t>Commits</a:t>
            </a:r>
            <a:endParaRPr sz="1100" b="0" i="0" u="none" strike="noStrike" cap="none">
              <a:solidFill>
                <a:srgbClr val="414042"/>
              </a:solidFill>
              <a:latin typeface="Proxima Nova"/>
              <a:ea typeface="Proxima Nova"/>
              <a:cs typeface="Proxima Nova"/>
              <a:sym typeface="Proxima Nova"/>
            </a:endParaRPr>
          </a:p>
        </p:txBody>
      </p:sp>
      <p:sp>
        <p:nvSpPr>
          <p:cNvPr id="620" name="Google Shape;620;p9"/>
          <p:cNvSpPr txBox="1"/>
          <p:nvPr/>
        </p:nvSpPr>
        <p:spPr>
          <a:xfrm>
            <a:off x="4146513" y="1536325"/>
            <a:ext cx="602700" cy="1205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rgbClr val="74D1D6"/>
                </a:solidFill>
                <a:latin typeface="Proxima Nova"/>
                <a:ea typeface="Proxima Nova"/>
                <a:cs typeface="Proxima Nova"/>
                <a:sym typeface="Proxima Nova"/>
              </a:rPr>
              <a:t>6</a:t>
            </a:r>
            <a:r>
              <a:rPr lang="en-US" sz="1400" b="0" i="0" u="none" strike="noStrike" cap="none">
                <a:solidFill>
                  <a:srgbClr val="74D1D6"/>
                </a:solidFill>
                <a:latin typeface="Proxima Nova"/>
                <a:ea typeface="Proxima Nova"/>
                <a:cs typeface="Proxima Nova"/>
                <a:sym typeface="Proxima Nova"/>
              </a:rPr>
              <a:t> </a:t>
            </a:r>
            <a:endParaRPr sz="1400" b="0" i="0" u="none" strike="noStrike" cap="none">
              <a:solidFill>
                <a:srgbClr val="74D1D6"/>
              </a:solidFill>
              <a:latin typeface="Proxima Nova"/>
              <a:ea typeface="Proxima Nova"/>
              <a:cs typeface="Proxima Nova"/>
              <a:sym typeface="Proxima Nova"/>
            </a:endParaRPr>
          </a:p>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414042"/>
                </a:solidFill>
                <a:latin typeface="Proxima Nova"/>
                <a:ea typeface="Proxima Nova"/>
                <a:cs typeface="Proxima Nova"/>
                <a:sym typeface="Proxima Nova"/>
              </a:rPr>
              <a:t>Tools</a:t>
            </a:r>
            <a:endParaRPr sz="1100" b="0" i="0" u="none" strike="noStrike" cap="none">
              <a:solidFill>
                <a:srgbClr val="414042"/>
              </a:solidFill>
              <a:latin typeface="Proxima Nova"/>
              <a:ea typeface="Proxima Nova"/>
              <a:cs typeface="Proxima Nova"/>
              <a:sym typeface="Proxima Nova"/>
            </a:endParaRPr>
          </a:p>
        </p:txBody>
      </p:sp>
      <p:sp>
        <p:nvSpPr>
          <p:cNvPr id="621" name="Google Shape;621;p9"/>
          <p:cNvSpPr txBox="1"/>
          <p:nvPr/>
        </p:nvSpPr>
        <p:spPr>
          <a:xfrm>
            <a:off x="5442288" y="1536325"/>
            <a:ext cx="1180500" cy="1205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rgbClr val="74D1D6"/>
                </a:solidFill>
                <a:latin typeface="Proxima Nova"/>
                <a:ea typeface="Proxima Nova"/>
                <a:cs typeface="Proxima Nova"/>
                <a:sym typeface="Proxima Nova"/>
              </a:rPr>
              <a:t>6</a:t>
            </a:r>
            <a:r>
              <a:rPr lang="en-US" sz="1400" b="0" i="0" u="none" strike="noStrike" cap="none">
                <a:solidFill>
                  <a:srgbClr val="414042"/>
                </a:solidFill>
                <a:latin typeface="Proxima Nova"/>
                <a:ea typeface="Proxima Nova"/>
                <a:cs typeface="Proxima Nova"/>
                <a:sym typeface="Proxima Nova"/>
              </a:rPr>
              <a:t> </a:t>
            </a:r>
            <a:endParaRPr sz="1400" b="0" i="0" u="none" strike="noStrike" cap="none">
              <a:solidFill>
                <a:srgbClr val="414042"/>
              </a:solidFill>
              <a:latin typeface="Proxima Nova"/>
              <a:ea typeface="Proxima Nova"/>
              <a:cs typeface="Proxima Nova"/>
              <a:sym typeface="Proxima Nova"/>
            </a:endParaRPr>
          </a:p>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414042"/>
                </a:solidFill>
                <a:latin typeface="Proxima Nova"/>
                <a:ea typeface="Proxima Nova"/>
                <a:cs typeface="Proxima Nova"/>
                <a:sym typeface="Proxima Nova"/>
              </a:rPr>
              <a:t>Frameworks</a:t>
            </a:r>
            <a:endParaRPr sz="1100" b="0" i="0" u="none" strike="noStrike" cap="none">
              <a:solidFill>
                <a:srgbClr val="414042"/>
              </a:solidFill>
              <a:latin typeface="Proxima Nova"/>
              <a:ea typeface="Proxima Nova"/>
              <a:cs typeface="Proxima Nova"/>
              <a:sym typeface="Proxima Nova"/>
            </a:endParaRPr>
          </a:p>
        </p:txBody>
      </p:sp>
      <p:sp>
        <p:nvSpPr>
          <p:cNvPr id="622" name="Google Shape;622;p9"/>
          <p:cNvSpPr txBox="1"/>
          <p:nvPr/>
        </p:nvSpPr>
        <p:spPr>
          <a:xfrm>
            <a:off x="6546550" y="1536325"/>
            <a:ext cx="2141400" cy="1205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1">
                <a:solidFill>
                  <a:srgbClr val="74D1D6"/>
                </a:solidFill>
                <a:latin typeface="Proxima Nova"/>
                <a:ea typeface="Proxima Nova"/>
                <a:cs typeface="Proxima Nova"/>
                <a:sym typeface="Proxima Nova"/>
              </a:rPr>
              <a:t>4</a:t>
            </a:r>
            <a:r>
              <a:rPr lang="en-US" sz="1400" b="0" i="0" u="none" strike="noStrike" cap="none">
                <a:solidFill>
                  <a:srgbClr val="414042"/>
                </a:solidFill>
                <a:latin typeface="Proxima Nova"/>
                <a:ea typeface="Proxima Nova"/>
                <a:cs typeface="Proxima Nova"/>
                <a:sym typeface="Proxima Nova"/>
              </a:rPr>
              <a:t> </a:t>
            </a:r>
            <a:endParaRPr sz="1400" b="0" i="0" u="none" strike="noStrike" cap="none">
              <a:solidFill>
                <a:srgbClr val="414042"/>
              </a:solidFill>
              <a:latin typeface="Proxima Nova"/>
              <a:ea typeface="Proxima Nova"/>
              <a:cs typeface="Proxima Nova"/>
              <a:sym typeface="Proxima Nova"/>
            </a:endParaRPr>
          </a:p>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414042"/>
                </a:solidFill>
                <a:latin typeface="Proxima Nova"/>
                <a:ea typeface="Proxima Nova"/>
                <a:cs typeface="Proxima Nova"/>
                <a:sym typeface="Proxima Nova"/>
              </a:rPr>
              <a:t>1.0+ Production Releases</a:t>
            </a:r>
            <a:endParaRPr sz="1100" b="1" i="0" u="none" strike="noStrike" cap="none">
              <a:solidFill>
                <a:srgbClr val="414042"/>
              </a:solidFill>
              <a:latin typeface="Proxima Nova"/>
              <a:ea typeface="Proxima Nova"/>
              <a:cs typeface="Proxima Nova"/>
              <a:sym typeface="Proxima Nova"/>
            </a:endParaRPr>
          </a:p>
        </p:txBody>
      </p:sp>
      <p:sp>
        <p:nvSpPr>
          <p:cNvPr id="623" name="Google Shape;623;p9"/>
          <p:cNvSpPr txBox="1"/>
          <p:nvPr/>
        </p:nvSpPr>
        <p:spPr>
          <a:xfrm>
            <a:off x="456050" y="3349125"/>
            <a:ext cx="1644900" cy="1205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rgbClr val="74D1D6"/>
                </a:solidFill>
                <a:latin typeface="Proxima Nova"/>
                <a:ea typeface="Proxima Nova"/>
                <a:cs typeface="Proxima Nova"/>
                <a:sym typeface="Proxima Nova"/>
              </a:rPr>
              <a:t>27</a:t>
            </a:r>
            <a:r>
              <a:rPr lang="en-US" sz="4000" b="1">
                <a:solidFill>
                  <a:srgbClr val="74D1D6"/>
                </a:solidFill>
                <a:latin typeface="Proxima Nova"/>
                <a:ea typeface="Proxima Nova"/>
                <a:cs typeface="Proxima Nova"/>
                <a:sym typeface="Proxima Nova"/>
              </a:rPr>
              <a:t>5</a:t>
            </a:r>
            <a:r>
              <a:rPr lang="en-US" sz="4000" b="1" i="0" u="none" strike="noStrike" cap="none">
                <a:solidFill>
                  <a:srgbClr val="74D1D6"/>
                </a:solidFill>
                <a:latin typeface="Proxima Nova"/>
                <a:ea typeface="Proxima Nova"/>
                <a:cs typeface="Proxima Nova"/>
                <a:sym typeface="Proxima Nova"/>
              </a:rPr>
              <a:t>+</a:t>
            </a:r>
            <a:r>
              <a:rPr lang="en-US" sz="1400" b="0" i="0" u="none" strike="noStrike" cap="none">
                <a:solidFill>
                  <a:srgbClr val="414042"/>
                </a:solidFill>
                <a:latin typeface="Proxima Nova"/>
                <a:ea typeface="Proxima Nova"/>
                <a:cs typeface="Proxima Nova"/>
                <a:sym typeface="Proxima Nova"/>
              </a:rPr>
              <a:t> </a:t>
            </a:r>
            <a:endParaRPr sz="1400" b="0" i="0" u="none" strike="noStrike" cap="none">
              <a:solidFill>
                <a:srgbClr val="414042"/>
              </a:solidFill>
              <a:latin typeface="Proxima Nova"/>
              <a:ea typeface="Proxima Nova"/>
              <a:cs typeface="Proxima Nova"/>
              <a:sym typeface="Proxima Nova"/>
            </a:endParaRPr>
          </a:p>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414042"/>
                </a:solidFill>
                <a:latin typeface="Proxima Nova"/>
                <a:ea typeface="Proxima Nova"/>
                <a:cs typeface="Proxima Nova"/>
                <a:sym typeface="Proxima Nova"/>
              </a:rPr>
              <a:t>Members</a:t>
            </a:r>
            <a:br>
              <a:rPr lang="en-US" sz="1100" b="0" i="0" u="none" strike="noStrike" cap="none">
                <a:solidFill>
                  <a:srgbClr val="414042"/>
                </a:solidFill>
                <a:latin typeface="Proxima Nova"/>
                <a:ea typeface="Proxima Nova"/>
                <a:cs typeface="Proxima Nova"/>
                <a:sym typeface="Proxima Nova"/>
              </a:rPr>
            </a:br>
            <a:r>
              <a:rPr lang="en-US" sz="1100" b="0" i="0" u="none" strike="noStrike" cap="none">
                <a:solidFill>
                  <a:srgbClr val="414042"/>
                </a:solidFill>
                <a:latin typeface="Proxima Nova"/>
                <a:ea typeface="Proxima Nova"/>
                <a:cs typeface="Proxima Nova"/>
                <a:sym typeface="Proxima Nova"/>
              </a:rPr>
              <a:t>(50+ in China)</a:t>
            </a:r>
            <a:endParaRPr sz="1100" b="0" i="0" u="none" strike="noStrike" cap="none">
              <a:solidFill>
                <a:srgbClr val="414042"/>
              </a:solidFill>
              <a:latin typeface="Proxima Nova"/>
              <a:ea typeface="Proxima Nova"/>
              <a:cs typeface="Proxima Nova"/>
              <a:sym typeface="Proxima Nova"/>
            </a:endParaRPr>
          </a:p>
        </p:txBody>
      </p:sp>
      <p:sp>
        <p:nvSpPr>
          <p:cNvPr id="624" name="Google Shape;624;p9"/>
          <p:cNvSpPr txBox="1"/>
          <p:nvPr/>
        </p:nvSpPr>
        <p:spPr>
          <a:xfrm>
            <a:off x="2030400" y="3349125"/>
            <a:ext cx="1644900" cy="1205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rgbClr val="74D1D6"/>
                </a:solidFill>
                <a:latin typeface="Proxima Nova"/>
                <a:ea typeface="Proxima Nova"/>
                <a:cs typeface="Proxima Nova"/>
                <a:sym typeface="Proxima Nova"/>
              </a:rPr>
              <a:t>10</a:t>
            </a:r>
            <a:r>
              <a:rPr lang="en-US" sz="1400" b="0" i="0" u="none" strike="noStrike" cap="none">
                <a:solidFill>
                  <a:srgbClr val="74D1D6"/>
                </a:solidFill>
                <a:latin typeface="Proxima Nova"/>
                <a:ea typeface="Proxima Nova"/>
                <a:cs typeface="Proxima Nova"/>
                <a:sym typeface="Proxima Nova"/>
              </a:rPr>
              <a:t> </a:t>
            </a:r>
            <a:endParaRPr sz="1400" b="0" i="0" u="none" strike="noStrike" cap="none">
              <a:solidFill>
                <a:srgbClr val="74D1D6"/>
              </a:solidFill>
              <a:latin typeface="Proxima Nova"/>
              <a:ea typeface="Proxima Nova"/>
              <a:cs typeface="Proxima Nova"/>
              <a:sym typeface="Proxima Nova"/>
            </a:endParaRPr>
          </a:p>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414042"/>
                </a:solidFill>
                <a:latin typeface="Proxima Nova"/>
                <a:ea typeface="Proxima Nova"/>
                <a:cs typeface="Proxima Nova"/>
                <a:sym typeface="Proxima Nova"/>
              </a:rPr>
              <a:t>Active Community Working Groups &amp;</a:t>
            </a:r>
            <a:endParaRPr sz="1100" b="0" i="0" u="none" strike="noStrike" cap="none">
              <a:solidFill>
                <a:srgbClr val="414042"/>
              </a:solidFill>
              <a:latin typeface="Proxima Nova"/>
              <a:ea typeface="Proxima Nova"/>
              <a:cs typeface="Proxima Nova"/>
              <a:sym typeface="Proxima Nova"/>
            </a:endParaRPr>
          </a:p>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414042"/>
                </a:solidFill>
                <a:latin typeface="Proxima Nova"/>
                <a:ea typeface="Proxima Nova"/>
                <a:cs typeface="Proxima Nova"/>
                <a:sym typeface="Proxima Nova"/>
              </a:rPr>
              <a:t>Special Interest Groups</a:t>
            </a:r>
            <a:endParaRPr sz="1100" b="0" i="0" u="none" strike="noStrike" cap="none">
              <a:solidFill>
                <a:srgbClr val="414042"/>
              </a:solidFill>
              <a:latin typeface="Proxima Nova"/>
              <a:ea typeface="Proxima Nova"/>
              <a:cs typeface="Proxima Nova"/>
              <a:sym typeface="Proxima Nova"/>
            </a:endParaRPr>
          </a:p>
        </p:txBody>
      </p:sp>
      <p:sp>
        <p:nvSpPr>
          <p:cNvPr id="625" name="Google Shape;625;p9"/>
          <p:cNvSpPr txBox="1"/>
          <p:nvPr/>
        </p:nvSpPr>
        <p:spPr>
          <a:xfrm>
            <a:off x="3771375" y="3349125"/>
            <a:ext cx="1353000" cy="1205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rgbClr val="74D1D6"/>
                </a:solidFill>
                <a:latin typeface="Proxima Nova"/>
                <a:ea typeface="Proxima Nova"/>
                <a:cs typeface="Proxima Nova"/>
                <a:sym typeface="Proxima Nova"/>
              </a:rPr>
              <a:t>160+</a:t>
            </a:r>
            <a:r>
              <a:rPr lang="en-US" sz="1400" b="0" i="0" u="none" strike="noStrike" cap="none">
                <a:solidFill>
                  <a:srgbClr val="414042"/>
                </a:solidFill>
                <a:latin typeface="Proxima Nova"/>
                <a:ea typeface="Proxima Nova"/>
                <a:cs typeface="Proxima Nova"/>
                <a:sym typeface="Proxima Nova"/>
              </a:rPr>
              <a:t> </a:t>
            </a:r>
            <a:endParaRPr sz="1400" b="0" i="0" u="none" strike="noStrike" cap="none">
              <a:solidFill>
                <a:srgbClr val="414042"/>
              </a:solidFill>
              <a:latin typeface="Proxima Nova"/>
              <a:ea typeface="Proxima Nova"/>
              <a:cs typeface="Proxima Nova"/>
              <a:sym typeface="Proxima Nova"/>
            </a:endParaRPr>
          </a:p>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414042"/>
                </a:solidFill>
                <a:latin typeface="Proxima Nova"/>
                <a:ea typeface="Proxima Nova"/>
                <a:cs typeface="Proxima Nova"/>
                <a:sym typeface="Proxima Nova"/>
              </a:rPr>
              <a:t>Meetups</a:t>
            </a:r>
            <a:br>
              <a:rPr lang="en-US" sz="1100" b="0" i="0" u="none" strike="noStrike" cap="none">
                <a:solidFill>
                  <a:srgbClr val="414042"/>
                </a:solidFill>
                <a:latin typeface="Proxima Nova"/>
                <a:ea typeface="Proxima Nova"/>
                <a:cs typeface="Proxima Nova"/>
                <a:sym typeface="Proxima Nova"/>
              </a:rPr>
            </a:br>
            <a:r>
              <a:rPr lang="en-US" sz="1100" b="0" i="0" u="none" strike="noStrike" cap="none">
                <a:solidFill>
                  <a:srgbClr val="414042"/>
                </a:solidFill>
                <a:latin typeface="Proxima Nova"/>
                <a:ea typeface="Proxima Nova"/>
                <a:cs typeface="Proxima Nova"/>
                <a:sym typeface="Proxima Nova"/>
              </a:rPr>
              <a:t>Worldwide</a:t>
            </a:r>
            <a:endParaRPr sz="1100" b="0" i="0" u="none" strike="noStrike" cap="none">
              <a:solidFill>
                <a:srgbClr val="414042"/>
              </a:solidFill>
              <a:latin typeface="Proxima Nova"/>
              <a:ea typeface="Proxima Nova"/>
              <a:cs typeface="Proxima Nova"/>
              <a:sym typeface="Proxima Nova"/>
            </a:endParaRPr>
          </a:p>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414042"/>
                </a:solidFill>
                <a:latin typeface="Proxima Nova"/>
                <a:ea typeface="Proxima Nova"/>
                <a:cs typeface="Proxima Nova"/>
                <a:sym typeface="Proxima Nova"/>
              </a:rPr>
              <a:t>(66 countries)</a:t>
            </a:r>
            <a:endParaRPr sz="1100" b="0" i="0" u="none" strike="noStrike" cap="none">
              <a:solidFill>
                <a:srgbClr val="414042"/>
              </a:solidFill>
              <a:latin typeface="Proxima Nova"/>
              <a:ea typeface="Proxima Nova"/>
              <a:cs typeface="Proxima Nova"/>
              <a:sym typeface="Proxima Nova"/>
            </a:endParaRPr>
          </a:p>
        </p:txBody>
      </p:sp>
      <p:sp>
        <p:nvSpPr>
          <p:cNvPr id="626" name="Google Shape;626;p9"/>
          <p:cNvSpPr txBox="1"/>
          <p:nvPr/>
        </p:nvSpPr>
        <p:spPr>
          <a:xfrm>
            <a:off x="5328300" y="3349125"/>
            <a:ext cx="1408500" cy="1205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rgbClr val="74D1D6"/>
                </a:solidFill>
                <a:latin typeface="Proxima Nova"/>
                <a:ea typeface="Proxima Nova"/>
                <a:cs typeface="Proxima Nova"/>
                <a:sym typeface="Proxima Nova"/>
              </a:rPr>
              <a:t>44K+</a:t>
            </a:r>
            <a:r>
              <a:rPr lang="en-US" sz="1400" b="0" i="0" u="none" strike="noStrike" cap="none">
                <a:solidFill>
                  <a:srgbClr val="74D1D6"/>
                </a:solidFill>
                <a:latin typeface="Proxima Nova"/>
                <a:ea typeface="Proxima Nova"/>
                <a:cs typeface="Proxima Nova"/>
                <a:sym typeface="Proxima Nova"/>
              </a:rPr>
              <a:t> </a:t>
            </a:r>
            <a:endParaRPr sz="1400" b="0" i="0" u="none" strike="noStrike" cap="none">
              <a:solidFill>
                <a:srgbClr val="74D1D6"/>
              </a:solidFill>
              <a:latin typeface="Proxima Nova"/>
              <a:ea typeface="Proxima Nova"/>
              <a:cs typeface="Proxima Nova"/>
              <a:sym typeface="Proxima Nova"/>
            </a:endParaRPr>
          </a:p>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414042"/>
                </a:solidFill>
                <a:latin typeface="Proxima Nova"/>
                <a:ea typeface="Proxima Nova"/>
                <a:cs typeface="Proxima Nova"/>
                <a:sym typeface="Proxima Nova"/>
              </a:rPr>
              <a:t>Meetup</a:t>
            </a:r>
            <a:br>
              <a:rPr lang="en-US" sz="1100" b="0" i="0" u="none" strike="noStrike" cap="none">
                <a:solidFill>
                  <a:srgbClr val="414042"/>
                </a:solidFill>
                <a:latin typeface="Proxima Nova"/>
                <a:ea typeface="Proxima Nova"/>
                <a:cs typeface="Proxima Nova"/>
                <a:sym typeface="Proxima Nova"/>
              </a:rPr>
            </a:br>
            <a:r>
              <a:rPr lang="en-US" sz="1100" b="0" i="0" u="none" strike="noStrike" cap="none">
                <a:solidFill>
                  <a:srgbClr val="414042"/>
                </a:solidFill>
                <a:latin typeface="Proxima Nova"/>
                <a:ea typeface="Proxima Nova"/>
                <a:cs typeface="Proxima Nova"/>
                <a:sym typeface="Proxima Nova"/>
              </a:rPr>
              <a:t>Participants</a:t>
            </a:r>
            <a:endParaRPr sz="1100" b="0" i="0" u="none" strike="noStrike" cap="none">
              <a:solidFill>
                <a:srgbClr val="414042"/>
              </a:solidFill>
              <a:latin typeface="Proxima Nova"/>
              <a:ea typeface="Proxima Nova"/>
              <a:cs typeface="Proxima Nova"/>
              <a:sym typeface="Proxima Nova"/>
            </a:endParaRPr>
          </a:p>
        </p:txBody>
      </p:sp>
      <p:sp>
        <p:nvSpPr>
          <p:cNvPr id="627" name="Google Shape;627;p9"/>
          <p:cNvSpPr txBox="1"/>
          <p:nvPr/>
        </p:nvSpPr>
        <p:spPr>
          <a:xfrm>
            <a:off x="6546550" y="3349125"/>
            <a:ext cx="2141400" cy="1205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rgbClr val="74D1D6"/>
                </a:solidFill>
                <a:latin typeface="Proxima Nova"/>
                <a:ea typeface="Proxima Nova"/>
                <a:cs typeface="Proxima Nova"/>
                <a:sym typeface="Proxima Nova"/>
              </a:rPr>
              <a:t>2,000+</a:t>
            </a:r>
            <a:r>
              <a:rPr lang="en-US" sz="1400" b="0" i="0" u="none" strike="noStrike" cap="none">
                <a:solidFill>
                  <a:srgbClr val="74D1D6"/>
                </a:solidFill>
                <a:latin typeface="Proxima Nova"/>
                <a:ea typeface="Proxima Nova"/>
                <a:cs typeface="Proxima Nova"/>
                <a:sym typeface="Proxima Nova"/>
              </a:rPr>
              <a:t> </a:t>
            </a:r>
            <a:endParaRPr sz="1400" b="0" i="0" u="none" strike="noStrike" cap="none">
              <a:solidFill>
                <a:srgbClr val="74D1D6"/>
              </a:solidFill>
              <a:latin typeface="Proxima Nova"/>
              <a:ea typeface="Proxima Nova"/>
              <a:cs typeface="Proxima Nova"/>
              <a:sym typeface="Proxima Nova"/>
            </a:endParaRPr>
          </a:p>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414042"/>
                </a:solidFill>
                <a:latin typeface="Proxima Nova"/>
                <a:ea typeface="Proxima Nova"/>
                <a:cs typeface="Proxima Nova"/>
                <a:sym typeface="Proxima Nova"/>
              </a:rPr>
              <a:t>Media Clips Per Month </a:t>
            </a:r>
            <a:br>
              <a:rPr lang="en-US" sz="1100" b="0" i="0" u="none" strike="noStrike" cap="none">
                <a:solidFill>
                  <a:srgbClr val="414042"/>
                </a:solidFill>
                <a:latin typeface="Proxima Nova"/>
                <a:ea typeface="Proxima Nova"/>
                <a:cs typeface="Proxima Nova"/>
                <a:sym typeface="Proxima Nova"/>
              </a:rPr>
            </a:br>
            <a:endParaRPr sz="1100" b="1" i="0" u="none" strike="noStrike" cap="none">
              <a:solidFill>
                <a:srgbClr val="414042"/>
              </a:solidFill>
              <a:latin typeface="Proxima Nova"/>
              <a:ea typeface="Proxima Nova"/>
              <a:cs typeface="Proxima Nova"/>
              <a:sym typeface="Proxima Nova"/>
            </a:endParaRPr>
          </a:p>
        </p:txBody>
      </p:sp>
      <p:pic>
        <p:nvPicPr>
          <p:cNvPr id="628" name="Google Shape;628;p9"/>
          <p:cNvPicPr preferRelativeResize="0"/>
          <p:nvPr/>
        </p:nvPicPr>
        <p:blipFill rotWithShape="1">
          <a:blip r:embed="rId3">
            <a:alphaModFix/>
          </a:blip>
          <a:srcRect t="159" b="168"/>
          <a:stretch/>
        </p:blipFill>
        <p:spPr>
          <a:xfrm>
            <a:off x="927825" y="877650"/>
            <a:ext cx="701326" cy="699025"/>
          </a:xfrm>
          <a:prstGeom prst="rect">
            <a:avLst/>
          </a:prstGeom>
          <a:noFill/>
          <a:ln>
            <a:noFill/>
          </a:ln>
        </p:spPr>
      </p:pic>
      <p:pic>
        <p:nvPicPr>
          <p:cNvPr id="629" name="Google Shape;629;p9"/>
          <p:cNvPicPr preferRelativeResize="0"/>
          <p:nvPr/>
        </p:nvPicPr>
        <p:blipFill rotWithShape="1">
          <a:blip r:embed="rId4">
            <a:alphaModFix/>
          </a:blip>
          <a:srcRect t="58" b="59"/>
          <a:stretch/>
        </p:blipFill>
        <p:spPr>
          <a:xfrm>
            <a:off x="927825" y="2706475"/>
            <a:ext cx="701326" cy="699025"/>
          </a:xfrm>
          <a:prstGeom prst="rect">
            <a:avLst/>
          </a:prstGeom>
          <a:noFill/>
          <a:ln>
            <a:noFill/>
          </a:ln>
        </p:spPr>
      </p:pic>
      <p:pic>
        <p:nvPicPr>
          <p:cNvPr id="630" name="Google Shape;630;p9"/>
          <p:cNvPicPr preferRelativeResize="0"/>
          <p:nvPr/>
        </p:nvPicPr>
        <p:blipFill rotWithShape="1">
          <a:blip r:embed="rId5">
            <a:alphaModFix/>
          </a:blip>
          <a:srcRect t="159" b="168"/>
          <a:stretch/>
        </p:blipFill>
        <p:spPr>
          <a:xfrm>
            <a:off x="2512513" y="877650"/>
            <a:ext cx="701326" cy="699025"/>
          </a:xfrm>
          <a:prstGeom prst="rect">
            <a:avLst/>
          </a:prstGeom>
          <a:noFill/>
          <a:ln>
            <a:noFill/>
          </a:ln>
        </p:spPr>
      </p:pic>
      <p:pic>
        <p:nvPicPr>
          <p:cNvPr id="631" name="Google Shape;631;p9"/>
          <p:cNvPicPr preferRelativeResize="0"/>
          <p:nvPr/>
        </p:nvPicPr>
        <p:blipFill rotWithShape="1">
          <a:blip r:embed="rId6">
            <a:alphaModFix/>
          </a:blip>
          <a:srcRect t="58" b="59"/>
          <a:stretch/>
        </p:blipFill>
        <p:spPr>
          <a:xfrm>
            <a:off x="2512513" y="2706475"/>
            <a:ext cx="701326" cy="699025"/>
          </a:xfrm>
          <a:prstGeom prst="rect">
            <a:avLst/>
          </a:prstGeom>
          <a:noFill/>
          <a:ln>
            <a:noFill/>
          </a:ln>
        </p:spPr>
      </p:pic>
      <p:pic>
        <p:nvPicPr>
          <p:cNvPr id="632" name="Google Shape;632;p9"/>
          <p:cNvPicPr preferRelativeResize="0"/>
          <p:nvPr/>
        </p:nvPicPr>
        <p:blipFill rotWithShape="1">
          <a:blip r:embed="rId7">
            <a:alphaModFix/>
          </a:blip>
          <a:srcRect t="159" b="168"/>
          <a:stretch/>
        </p:blipFill>
        <p:spPr>
          <a:xfrm>
            <a:off x="4097200" y="877650"/>
            <a:ext cx="701326" cy="699025"/>
          </a:xfrm>
          <a:prstGeom prst="rect">
            <a:avLst/>
          </a:prstGeom>
          <a:noFill/>
          <a:ln>
            <a:noFill/>
          </a:ln>
        </p:spPr>
      </p:pic>
      <p:pic>
        <p:nvPicPr>
          <p:cNvPr id="633" name="Google Shape;633;p9"/>
          <p:cNvPicPr preferRelativeResize="0"/>
          <p:nvPr/>
        </p:nvPicPr>
        <p:blipFill rotWithShape="1">
          <a:blip r:embed="rId8">
            <a:alphaModFix/>
          </a:blip>
          <a:srcRect t="159" b="168"/>
          <a:stretch/>
        </p:blipFill>
        <p:spPr>
          <a:xfrm>
            <a:off x="4097200" y="2706475"/>
            <a:ext cx="701326" cy="699027"/>
          </a:xfrm>
          <a:prstGeom prst="rect">
            <a:avLst/>
          </a:prstGeom>
          <a:noFill/>
          <a:ln>
            <a:noFill/>
          </a:ln>
        </p:spPr>
      </p:pic>
      <p:pic>
        <p:nvPicPr>
          <p:cNvPr id="634" name="Google Shape;634;p9"/>
          <p:cNvPicPr preferRelativeResize="0"/>
          <p:nvPr/>
        </p:nvPicPr>
        <p:blipFill rotWithShape="1">
          <a:blip r:embed="rId9">
            <a:alphaModFix/>
          </a:blip>
          <a:srcRect t="159" b="168"/>
          <a:stretch/>
        </p:blipFill>
        <p:spPr>
          <a:xfrm>
            <a:off x="5681888" y="877650"/>
            <a:ext cx="701326" cy="699025"/>
          </a:xfrm>
          <a:prstGeom prst="rect">
            <a:avLst/>
          </a:prstGeom>
          <a:noFill/>
          <a:ln>
            <a:noFill/>
          </a:ln>
        </p:spPr>
      </p:pic>
      <p:pic>
        <p:nvPicPr>
          <p:cNvPr id="635" name="Google Shape;635;p9"/>
          <p:cNvPicPr preferRelativeResize="0"/>
          <p:nvPr/>
        </p:nvPicPr>
        <p:blipFill rotWithShape="1">
          <a:blip r:embed="rId10">
            <a:alphaModFix/>
          </a:blip>
          <a:srcRect t="58" b="59"/>
          <a:stretch/>
        </p:blipFill>
        <p:spPr>
          <a:xfrm>
            <a:off x="5681888" y="2706475"/>
            <a:ext cx="701326" cy="699025"/>
          </a:xfrm>
          <a:prstGeom prst="rect">
            <a:avLst/>
          </a:prstGeom>
          <a:noFill/>
          <a:ln>
            <a:noFill/>
          </a:ln>
        </p:spPr>
      </p:pic>
      <p:pic>
        <p:nvPicPr>
          <p:cNvPr id="636" name="Google Shape;636;p9"/>
          <p:cNvPicPr preferRelativeResize="0"/>
          <p:nvPr/>
        </p:nvPicPr>
        <p:blipFill rotWithShape="1">
          <a:blip r:embed="rId11">
            <a:alphaModFix/>
          </a:blip>
          <a:srcRect t="159" b="168"/>
          <a:stretch/>
        </p:blipFill>
        <p:spPr>
          <a:xfrm>
            <a:off x="7266575" y="877650"/>
            <a:ext cx="701326" cy="699025"/>
          </a:xfrm>
          <a:prstGeom prst="rect">
            <a:avLst/>
          </a:prstGeom>
          <a:noFill/>
          <a:ln>
            <a:noFill/>
          </a:ln>
        </p:spPr>
      </p:pic>
      <p:pic>
        <p:nvPicPr>
          <p:cNvPr id="637" name="Google Shape;637;p9"/>
          <p:cNvPicPr preferRelativeResize="0"/>
          <p:nvPr/>
        </p:nvPicPr>
        <p:blipFill rotWithShape="1">
          <a:blip r:embed="rId12">
            <a:alphaModFix/>
          </a:blip>
          <a:srcRect t="159" b="168"/>
          <a:stretch/>
        </p:blipFill>
        <p:spPr>
          <a:xfrm>
            <a:off x="7266575" y="2706475"/>
            <a:ext cx="701326" cy="699025"/>
          </a:xfrm>
          <a:prstGeom prst="rect">
            <a:avLst/>
          </a:prstGeom>
          <a:noFill/>
          <a:ln>
            <a:noFill/>
          </a:ln>
        </p:spPr>
      </p:pic>
      <p:sp>
        <p:nvSpPr>
          <p:cNvPr id="638" name="Google Shape;638;p9"/>
          <p:cNvSpPr txBox="1"/>
          <p:nvPr/>
        </p:nvSpPr>
        <p:spPr>
          <a:xfrm>
            <a:off x="532250" y="121925"/>
            <a:ext cx="7507500" cy="501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3200" b="1" i="0" u="none" strike="noStrike" cap="none">
                <a:solidFill>
                  <a:srgbClr val="414042"/>
                </a:solidFill>
                <a:latin typeface="Proxima Nova"/>
                <a:ea typeface="Proxima Nova"/>
                <a:cs typeface="Proxima Nova"/>
                <a:sym typeface="Proxima Nova"/>
              </a:rPr>
              <a:t>Hyperledger Momentum</a:t>
            </a:r>
            <a:endParaRPr sz="3200" b="1" i="0" u="none" strike="noStrike" cap="none">
              <a:solidFill>
                <a:srgbClr val="414042"/>
              </a:solidFill>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10"/>
          <p:cNvSpPr txBox="1"/>
          <p:nvPr/>
        </p:nvSpPr>
        <p:spPr>
          <a:xfrm>
            <a:off x="468425" y="369393"/>
            <a:ext cx="8181900" cy="552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rgbClr val="3F3F3F"/>
                </a:solidFill>
                <a:latin typeface="Proxima Nova"/>
                <a:ea typeface="Proxima Nova"/>
                <a:cs typeface="Proxima Nova"/>
                <a:sym typeface="Proxima Nova"/>
              </a:rPr>
              <a:t>Hyperledger Fabric: Now On All Major Clouds</a:t>
            </a:r>
            <a:endParaRPr sz="3000" b="1" i="0" u="none" strike="noStrike" cap="none">
              <a:solidFill>
                <a:srgbClr val="3F3F3F"/>
              </a:solidFill>
              <a:latin typeface="Proxima Nova"/>
              <a:ea typeface="Proxima Nova"/>
              <a:cs typeface="Proxima Nova"/>
              <a:sym typeface="Proxima Nova"/>
            </a:endParaRPr>
          </a:p>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414042"/>
              </a:solidFill>
              <a:latin typeface="Proxima Nova"/>
              <a:ea typeface="Proxima Nova"/>
              <a:cs typeface="Proxima Nova"/>
              <a:sym typeface="Proxima Nova"/>
            </a:endParaRPr>
          </a:p>
        </p:txBody>
      </p:sp>
      <p:pic>
        <p:nvPicPr>
          <p:cNvPr id="644" name="Google Shape;644;p10"/>
          <p:cNvPicPr preferRelativeResize="0"/>
          <p:nvPr/>
        </p:nvPicPr>
        <p:blipFill rotWithShape="1">
          <a:blip r:embed="rId3">
            <a:alphaModFix/>
          </a:blip>
          <a:srcRect/>
          <a:stretch/>
        </p:blipFill>
        <p:spPr>
          <a:xfrm>
            <a:off x="176575" y="1292618"/>
            <a:ext cx="1505825" cy="791781"/>
          </a:xfrm>
          <a:prstGeom prst="rect">
            <a:avLst/>
          </a:prstGeom>
          <a:noFill/>
          <a:ln>
            <a:noFill/>
          </a:ln>
        </p:spPr>
      </p:pic>
      <p:pic>
        <p:nvPicPr>
          <p:cNvPr id="645" name="Google Shape;645;p10"/>
          <p:cNvPicPr preferRelativeResize="0"/>
          <p:nvPr/>
        </p:nvPicPr>
        <p:blipFill rotWithShape="1">
          <a:blip r:embed="rId4">
            <a:alphaModFix/>
          </a:blip>
          <a:srcRect/>
          <a:stretch/>
        </p:blipFill>
        <p:spPr>
          <a:xfrm>
            <a:off x="4712018" y="1105100"/>
            <a:ext cx="1623432" cy="1704975"/>
          </a:xfrm>
          <a:prstGeom prst="rect">
            <a:avLst/>
          </a:prstGeom>
          <a:noFill/>
          <a:ln>
            <a:noFill/>
          </a:ln>
        </p:spPr>
      </p:pic>
      <p:pic>
        <p:nvPicPr>
          <p:cNvPr id="646" name="Google Shape;646;p10"/>
          <p:cNvPicPr preferRelativeResize="0"/>
          <p:nvPr/>
        </p:nvPicPr>
        <p:blipFill rotWithShape="1">
          <a:blip r:embed="rId5">
            <a:alphaModFix/>
          </a:blip>
          <a:srcRect/>
          <a:stretch/>
        </p:blipFill>
        <p:spPr>
          <a:xfrm>
            <a:off x="1287600" y="2128562"/>
            <a:ext cx="3152026" cy="485775"/>
          </a:xfrm>
          <a:prstGeom prst="rect">
            <a:avLst/>
          </a:prstGeom>
          <a:noFill/>
          <a:ln>
            <a:noFill/>
          </a:ln>
        </p:spPr>
      </p:pic>
      <p:pic>
        <p:nvPicPr>
          <p:cNvPr id="647" name="Google Shape;647;p10"/>
          <p:cNvPicPr preferRelativeResize="0"/>
          <p:nvPr/>
        </p:nvPicPr>
        <p:blipFill rotWithShape="1">
          <a:blip r:embed="rId6">
            <a:alphaModFix/>
          </a:blip>
          <a:srcRect/>
          <a:stretch/>
        </p:blipFill>
        <p:spPr>
          <a:xfrm>
            <a:off x="4381002" y="2776603"/>
            <a:ext cx="1505833" cy="552000"/>
          </a:xfrm>
          <a:prstGeom prst="rect">
            <a:avLst/>
          </a:prstGeom>
          <a:noFill/>
          <a:ln>
            <a:noFill/>
          </a:ln>
        </p:spPr>
      </p:pic>
      <p:pic>
        <p:nvPicPr>
          <p:cNvPr id="648" name="Google Shape;648;p10"/>
          <p:cNvPicPr preferRelativeResize="0"/>
          <p:nvPr/>
        </p:nvPicPr>
        <p:blipFill rotWithShape="1">
          <a:blip r:embed="rId7">
            <a:alphaModFix/>
          </a:blip>
          <a:srcRect/>
          <a:stretch/>
        </p:blipFill>
        <p:spPr>
          <a:xfrm>
            <a:off x="6155144" y="3630188"/>
            <a:ext cx="1329450" cy="675275"/>
          </a:xfrm>
          <a:prstGeom prst="rect">
            <a:avLst/>
          </a:prstGeom>
          <a:noFill/>
          <a:ln>
            <a:noFill/>
          </a:ln>
        </p:spPr>
      </p:pic>
      <p:pic>
        <p:nvPicPr>
          <p:cNvPr id="649" name="Google Shape;649;p10"/>
          <p:cNvPicPr preferRelativeResize="0"/>
          <p:nvPr/>
        </p:nvPicPr>
        <p:blipFill rotWithShape="1">
          <a:blip r:embed="rId8">
            <a:alphaModFix/>
          </a:blip>
          <a:srcRect/>
          <a:stretch/>
        </p:blipFill>
        <p:spPr>
          <a:xfrm>
            <a:off x="7434825" y="2605825"/>
            <a:ext cx="1215500" cy="1215525"/>
          </a:xfrm>
          <a:prstGeom prst="rect">
            <a:avLst/>
          </a:prstGeom>
          <a:noFill/>
          <a:ln>
            <a:noFill/>
          </a:ln>
        </p:spPr>
      </p:pic>
      <p:pic>
        <p:nvPicPr>
          <p:cNvPr id="650" name="Google Shape;650;p10"/>
          <p:cNvPicPr preferRelativeResize="0"/>
          <p:nvPr/>
        </p:nvPicPr>
        <p:blipFill rotWithShape="1">
          <a:blip r:embed="rId9">
            <a:alphaModFix/>
          </a:blip>
          <a:srcRect/>
          <a:stretch/>
        </p:blipFill>
        <p:spPr>
          <a:xfrm>
            <a:off x="2665468" y="3548681"/>
            <a:ext cx="838300" cy="838300"/>
          </a:xfrm>
          <a:prstGeom prst="rect">
            <a:avLst/>
          </a:prstGeom>
          <a:noFill/>
          <a:ln>
            <a:noFill/>
          </a:ln>
        </p:spPr>
      </p:pic>
      <p:pic>
        <p:nvPicPr>
          <p:cNvPr id="651" name="Google Shape;651;p10"/>
          <p:cNvPicPr preferRelativeResize="0"/>
          <p:nvPr/>
        </p:nvPicPr>
        <p:blipFill rotWithShape="1">
          <a:blip r:embed="rId10">
            <a:alphaModFix/>
          </a:blip>
          <a:srcRect/>
          <a:stretch/>
        </p:blipFill>
        <p:spPr>
          <a:xfrm>
            <a:off x="370400" y="3038500"/>
            <a:ext cx="2044550" cy="350175"/>
          </a:xfrm>
          <a:prstGeom prst="rect">
            <a:avLst/>
          </a:prstGeom>
          <a:noFill/>
          <a:ln>
            <a:noFill/>
          </a:ln>
        </p:spPr>
      </p:pic>
      <p:pic>
        <p:nvPicPr>
          <p:cNvPr id="652" name="Google Shape;652;p10"/>
          <p:cNvPicPr preferRelativeResize="0"/>
          <p:nvPr/>
        </p:nvPicPr>
        <p:blipFill rotWithShape="1">
          <a:blip r:embed="rId11">
            <a:alphaModFix/>
          </a:blip>
          <a:srcRect/>
          <a:stretch/>
        </p:blipFill>
        <p:spPr>
          <a:xfrm>
            <a:off x="6335451" y="1968774"/>
            <a:ext cx="968825" cy="968825"/>
          </a:xfrm>
          <a:prstGeom prst="rect">
            <a:avLst/>
          </a:prstGeom>
          <a:noFill/>
          <a:ln>
            <a:noFill/>
          </a:ln>
        </p:spPr>
      </p:pic>
      <p:pic>
        <p:nvPicPr>
          <p:cNvPr id="653" name="Google Shape;653;p10"/>
          <p:cNvPicPr preferRelativeResize="0"/>
          <p:nvPr/>
        </p:nvPicPr>
        <p:blipFill rotWithShape="1">
          <a:blip r:embed="rId12">
            <a:alphaModFix/>
          </a:blip>
          <a:srcRect/>
          <a:stretch/>
        </p:blipFill>
        <p:spPr>
          <a:xfrm>
            <a:off x="7434827" y="1548067"/>
            <a:ext cx="1215500" cy="410533"/>
          </a:xfrm>
          <a:prstGeom prst="rect">
            <a:avLst/>
          </a:prstGeom>
          <a:noFill/>
          <a:ln>
            <a:noFill/>
          </a:ln>
        </p:spPr>
      </p:pic>
      <p:sp>
        <p:nvSpPr>
          <p:cNvPr id="654" name="Google Shape;654;p10"/>
          <p:cNvSpPr txBox="1"/>
          <p:nvPr/>
        </p:nvSpPr>
        <p:spPr>
          <a:xfrm>
            <a:off x="951075" y="928150"/>
            <a:ext cx="6600300" cy="770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55" name="Google Shape;655;p10" descr="A close up of a logo&#10;&#10;Description automatically generated"/>
          <p:cNvPicPr preferRelativeResize="0"/>
          <p:nvPr/>
        </p:nvPicPr>
        <p:blipFill rotWithShape="1">
          <a:blip r:embed="rId13">
            <a:alphaModFix/>
          </a:blip>
          <a:srcRect/>
          <a:stretch/>
        </p:blipFill>
        <p:spPr>
          <a:xfrm>
            <a:off x="4131648" y="3490869"/>
            <a:ext cx="1303601" cy="86238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pic>
        <p:nvPicPr>
          <p:cNvPr id="660" name="Google Shape;660;g59ab14288f_0_0"/>
          <p:cNvPicPr preferRelativeResize="0"/>
          <p:nvPr/>
        </p:nvPicPr>
        <p:blipFill rotWithShape="1">
          <a:blip r:embed="rId3">
            <a:alphaModFix/>
          </a:blip>
          <a:srcRect/>
          <a:stretch/>
        </p:blipFill>
        <p:spPr>
          <a:xfrm>
            <a:off x="806800" y="710425"/>
            <a:ext cx="2949426" cy="3701150"/>
          </a:xfrm>
          <a:prstGeom prst="rect">
            <a:avLst/>
          </a:prstGeom>
          <a:noFill/>
          <a:ln>
            <a:noFill/>
          </a:ln>
        </p:spPr>
      </p:pic>
      <p:sp>
        <p:nvSpPr>
          <p:cNvPr id="661" name="Google Shape;661;g59ab14288f_0_0"/>
          <p:cNvSpPr txBox="1"/>
          <p:nvPr/>
        </p:nvSpPr>
        <p:spPr>
          <a:xfrm>
            <a:off x="4125125" y="601575"/>
            <a:ext cx="4698000" cy="81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i="0" u="none" strike="noStrike" cap="none">
                <a:solidFill>
                  <a:srgbClr val="000000"/>
                </a:solidFill>
                <a:latin typeface="Proxima Nova"/>
                <a:ea typeface="Proxima Nova"/>
                <a:cs typeface="Proxima Nova"/>
                <a:sym typeface="Proxima Nova"/>
              </a:rPr>
              <a:t>So who’s using what?</a:t>
            </a:r>
            <a:endParaRPr sz="3000" b="1" i="0" u="none" strike="noStrike" cap="none">
              <a:solidFill>
                <a:srgbClr val="000000"/>
              </a:solidFill>
              <a:latin typeface="Proxima Nova"/>
              <a:ea typeface="Proxima Nova"/>
              <a:cs typeface="Proxima Nova"/>
              <a:sym typeface="Proxima Nova"/>
            </a:endParaRPr>
          </a:p>
        </p:txBody>
      </p:sp>
      <p:sp>
        <p:nvSpPr>
          <p:cNvPr id="662" name="Google Shape;662;g59ab14288f_0_0"/>
          <p:cNvSpPr txBox="1"/>
          <p:nvPr/>
        </p:nvSpPr>
        <p:spPr>
          <a:xfrm>
            <a:off x="4125125" y="1208875"/>
            <a:ext cx="4869900" cy="879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roxima Nova"/>
                <a:ea typeface="Proxima Nova"/>
                <a:cs typeface="Proxima Nova"/>
                <a:sym typeface="Proxima Nova"/>
              </a:rPr>
              <a:t>Of the Forbes Blockchain 50:</a:t>
            </a:r>
            <a:endParaRPr sz="1800" b="0" i="0" u="none" strike="noStrike" cap="none">
              <a:solidFill>
                <a:srgbClr val="000000"/>
              </a:solidFill>
              <a:latin typeface="Proxima Nova"/>
              <a:ea typeface="Proxima Nova"/>
              <a:cs typeface="Proxima Nova"/>
              <a:sym typeface="Proxima Nova"/>
            </a:endParaRPr>
          </a:p>
          <a:p>
            <a:pPr marL="457200" marR="0" lvl="0" indent="-342900" algn="l" rtl="0">
              <a:lnSpc>
                <a:spcPct val="100000"/>
              </a:lnSpc>
              <a:spcBef>
                <a:spcPts val="0"/>
              </a:spcBef>
              <a:spcAft>
                <a:spcPts val="0"/>
              </a:spcAft>
              <a:buClr>
                <a:srgbClr val="000000"/>
              </a:buClr>
              <a:buSzPts val="1800"/>
              <a:buFont typeface="Proxima Nova"/>
              <a:buChar char="●"/>
            </a:pPr>
            <a:r>
              <a:rPr lang="en-US" sz="1800" b="0" i="0" u="none" strike="noStrike" cap="none">
                <a:solidFill>
                  <a:srgbClr val="000000"/>
                </a:solidFill>
                <a:latin typeface="Proxima Nova"/>
                <a:ea typeface="Proxima Nova"/>
                <a:cs typeface="Proxima Nova"/>
                <a:sym typeface="Proxima Nova"/>
              </a:rPr>
              <a:t>23 HL Fabric</a:t>
            </a:r>
            <a:endParaRPr sz="1800" b="0" i="0" u="none" strike="noStrike" cap="none">
              <a:solidFill>
                <a:srgbClr val="000000"/>
              </a:solidFill>
              <a:latin typeface="Proxima Nova"/>
              <a:ea typeface="Proxima Nova"/>
              <a:cs typeface="Proxima Nova"/>
              <a:sym typeface="Proxima Nova"/>
            </a:endParaRPr>
          </a:p>
          <a:p>
            <a:pPr marL="914400" marR="0" lvl="1" indent="-342900" algn="l" rtl="0">
              <a:lnSpc>
                <a:spcPct val="100000"/>
              </a:lnSpc>
              <a:spcBef>
                <a:spcPts val="0"/>
              </a:spcBef>
              <a:spcAft>
                <a:spcPts val="0"/>
              </a:spcAft>
              <a:buClr>
                <a:srgbClr val="000000"/>
              </a:buClr>
              <a:buSzPts val="1800"/>
              <a:buFont typeface="Proxima Nova"/>
              <a:buChar char="○"/>
            </a:pPr>
            <a:r>
              <a:rPr lang="en-US" sz="1800" b="0" i="0" u="none" strike="noStrike" cap="none">
                <a:solidFill>
                  <a:srgbClr val="000000"/>
                </a:solidFill>
                <a:latin typeface="Proxima Nova"/>
                <a:ea typeface="Proxima Nova"/>
                <a:cs typeface="Proxima Nova"/>
                <a:sym typeface="Proxima Nova"/>
              </a:rPr>
              <a:t>+5 IBM Blockchain</a:t>
            </a:r>
            <a:endParaRPr sz="1800" b="0" i="0" u="none" strike="noStrike" cap="none">
              <a:solidFill>
                <a:srgbClr val="000000"/>
              </a:solidFill>
              <a:latin typeface="Proxima Nova"/>
              <a:ea typeface="Proxima Nova"/>
              <a:cs typeface="Proxima Nova"/>
              <a:sym typeface="Proxima Nova"/>
            </a:endParaRPr>
          </a:p>
          <a:p>
            <a:pPr marL="914400" marR="0" lvl="1" indent="-342900" algn="l" rtl="0">
              <a:lnSpc>
                <a:spcPct val="100000"/>
              </a:lnSpc>
              <a:spcBef>
                <a:spcPts val="0"/>
              </a:spcBef>
              <a:spcAft>
                <a:spcPts val="0"/>
              </a:spcAft>
              <a:buClr>
                <a:srgbClr val="000000"/>
              </a:buClr>
              <a:buSzPts val="1800"/>
              <a:buFont typeface="Proxima Nova"/>
              <a:buChar char="○"/>
            </a:pPr>
            <a:r>
              <a:rPr lang="en-US" sz="1800" b="0" i="0" u="none" strike="noStrike" cap="none">
                <a:solidFill>
                  <a:srgbClr val="000000"/>
                </a:solidFill>
                <a:latin typeface="Proxima Nova"/>
                <a:ea typeface="Proxima Nova"/>
                <a:cs typeface="Proxima Nova"/>
                <a:sym typeface="Proxima Nova"/>
              </a:rPr>
              <a:t>+2 DTCC &amp; Google</a:t>
            </a:r>
            <a:endParaRPr sz="1800" b="0" i="0" u="none" strike="noStrike" cap="none">
              <a:solidFill>
                <a:srgbClr val="000000"/>
              </a:solidFill>
              <a:latin typeface="Proxima Nova"/>
              <a:ea typeface="Proxima Nova"/>
              <a:cs typeface="Proxima Nova"/>
              <a:sym typeface="Proxima Nova"/>
            </a:endParaRPr>
          </a:p>
          <a:p>
            <a:pPr marL="914400" marR="0" lvl="1" indent="-342900" algn="l" rtl="0">
              <a:lnSpc>
                <a:spcPct val="100000"/>
              </a:lnSpc>
              <a:spcBef>
                <a:spcPts val="0"/>
              </a:spcBef>
              <a:spcAft>
                <a:spcPts val="0"/>
              </a:spcAft>
              <a:buClr>
                <a:srgbClr val="000000"/>
              </a:buClr>
              <a:buSzPts val="1800"/>
              <a:buFont typeface="Proxima Nova"/>
              <a:buChar char="○"/>
            </a:pPr>
            <a:r>
              <a:rPr lang="en-US" sz="1800" b="0" i="0" u="none" strike="noStrike" cap="none">
                <a:solidFill>
                  <a:srgbClr val="000000"/>
                </a:solidFill>
                <a:latin typeface="Proxima Nova"/>
                <a:ea typeface="Proxima Nova"/>
                <a:cs typeface="Proxima Nova"/>
                <a:sym typeface="Proxima Nova"/>
              </a:rPr>
              <a:t>+1 Oracle Blockchain</a:t>
            </a:r>
            <a:endParaRPr sz="1800" b="0" i="0" u="none" strike="noStrike" cap="none">
              <a:solidFill>
                <a:srgbClr val="000000"/>
              </a:solidFill>
              <a:latin typeface="Proxima Nova"/>
              <a:ea typeface="Proxima Nova"/>
              <a:cs typeface="Proxima Nova"/>
              <a:sym typeface="Proxima Nova"/>
            </a:endParaRPr>
          </a:p>
          <a:p>
            <a:pPr marL="914400" marR="0" lvl="1" indent="-342900" algn="l" rtl="0">
              <a:lnSpc>
                <a:spcPct val="100000"/>
              </a:lnSpc>
              <a:spcBef>
                <a:spcPts val="0"/>
              </a:spcBef>
              <a:spcAft>
                <a:spcPts val="0"/>
              </a:spcAft>
              <a:buClr>
                <a:srgbClr val="000000"/>
              </a:buClr>
              <a:buSzPts val="1800"/>
              <a:buFont typeface="Proxima Nova"/>
              <a:buChar char="○"/>
            </a:pPr>
            <a:r>
              <a:rPr lang="en-US" sz="1800" b="0" i="0" u="none" strike="noStrike" cap="none">
                <a:solidFill>
                  <a:srgbClr val="000000"/>
                </a:solidFill>
                <a:latin typeface="Proxima Nova"/>
                <a:ea typeface="Proxima Nova"/>
                <a:cs typeface="Proxima Nova"/>
                <a:sym typeface="Proxima Nova"/>
              </a:rPr>
              <a:t>+1 Samsung Nexledger</a:t>
            </a:r>
            <a:endParaRPr sz="1800" b="0" i="0" u="none" strike="noStrike" cap="none">
              <a:solidFill>
                <a:srgbClr val="000000"/>
              </a:solidFill>
              <a:latin typeface="Proxima Nova"/>
              <a:ea typeface="Proxima Nova"/>
              <a:cs typeface="Proxima Nova"/>
              <a:sym typeface="Proxima Nova"/>
            </a:endParaRPr>
          </a:p>
          <a:p>
            <a:pPr marL="457200" marR="0" lvl="0" indent="-342900" algn="l" rtl="0">
              <a:lnSpc>
                <a:spcPct val="100000"/>
              </a:lnSpc>
              <a:spcBef>
                <a:spcPts val="0"/>
              </a:spcBef>
              <a:spcAft>
                <a:spcPts val="0"/>
              </a:spcAft>
              <a:buClr>
                <a:srgbClr val="000000"/>
              </a:buClr>
              <a:buSzPts val="1800"/>
              <a:buFont typeface="Proxima Nova"/>
              <a:buChar char="●"/>
            </a:pPr>
            <a:r>
              <a:rPr lang="en-US" sz="1800" b="0" i="0" u="none" strike="noStrike" cap="none">
                <a:solidFill>
                  <a:srgbClr val="000000"/>
                </a:solidFill>
                <a:latin typeface="Proxima Nova"/>
                <a:ea typeface="Proxima Nova"/>
                <a:cs typeface="Proxima Nova"/>
                <a:sym typeface="Proxima Nova"/>
              </a:rPr>
              <a:t>21 (Public?) Ethereum</a:t>
            </a:r>
            <a:endParaRPr sz="1800" b="0" i="0" u="none" strike="noStrike" cap="none">
              <a:solidFill>
                <a:srgbClr val="000000"/>
              </a:solidFill>
              <a:latin typeface="Proxima Nova"/>
              <a:ea typeface="Proxima Nova"/>
              <a:cs typeface="Proxima Nova"/>
              <a:sym typeface="Proxima Nova"/>
            </a:endParaRPr>
          </a:p>
          <a:p>
            <a:pPr marL="457200" marR="0" lvl="0" indent="-342900" algn="l" rtl="0">
              <a:lnSpc>
                <a:spcPct val="100000"/>
              </a:lnSpc>
              <a:spcBef>
                <a:spcPts val="0"/>
              </a:spcBef>
              <a:spcAft>
                <a:spcPts val="0"/>
              </a:spcAft>
              <a:buClr>
                <a:srgbClr val="000000"/>
              </a:buClr>
              <a:buSzPts val="1800"/>
              <a:buFont typeface="Proxima Nova"/>
              <a:buChar char="●"/>
            </a:pPr>
            <a:r>
              <a:rPr lang="en-US" sz="1800" b="0" i="0" u="none" strike="noStrike" cap="none">
                <a:solidFill>
                  <a:srgbClr val="000000"/>
                </a:solidFill>
                <a:latin typeface="Proxima Nova"/>
                <a:ea typeface="Proxima Nova"/>
                <a:cs typeface="Proxima Nova"/>
                <a:sym typeface="Proxima Nova"/>
              </a:rPr>
              <a:t>13 Corda</a:t>
            </a:r>
            <a:endParaRPr sz="1800" b="0" i="0" u="none" strike="noStrike" cap="none">
              <a:solidFill>
                <a:srgbClr val="000000"/>
              </a:solidFill>
              <a:latin typeface="Proxima Nova"/>
              <a:ea typeface="Proxima Nova"/>
              <a:cs typeface="Proxima Nova"/>
              <a:sym typeface="Proxima Nova"/>
            </a:endParaRPr>
          </a:p>
          <a:p>
            <a:pPr marL="457200" marR="0" lvl="0" indent="-342900" algn="l" rtl="0">
              <a:lnSpc>
                <a:spcPct val="100000"/>
              </a:lnSpc>
              <a:spcBef>
                <a:spcPts val="0"/>
              </a:spcBef>
              <a:spcAft>
                <a:spcPts val="0"/>
              </a:spcAft>
              <a:buClr>
                <a:srgbClr val="000000"/>
              </a:buClr>
              <a:buSzPts val="1800"/>
              <a:buFont typeface="Proxima Nova"/>
              <a:buChar char="●"/>
            </a:pPr>
            <a:r>
              <a:rPr lang="en-US" sz="1800" b="0" i="0" u="none" strike="noStrike" cap="none">
                <a:solidFill>
                  <a:srgbClr val="000000"/>
                </a:solidFill>
                <a:latin typeface="Proxima Nova"/>
                <a:ea typeface="Proxima Nova"/>
                <a:cs typeface="Proxima Nova"/>
                <a:sym typeface="Proxima Nova"/>
              </a:rPr>
              <a:t>12 Quorum</a:t>
            </a:r>
            <a:endParaRPr sz="1800" b="0" i="0" u="none" strike="noStrike" cap="none">
              <a:solidFill>
                <a:srgbClr val="000000"/>
              </a:solidFill>
              <a:latin typeface="Proxima Nova"/>
              <a:ea typeface="Proxima Nova"/>
              <a:cs typeface="Proxima Nova"/>
              <a:sym typeface="Proxima Nova"/>
            </a:endParaRPr>
          </a:p>
          <a:p>
            <a:pPr marL="457200" marR="0" lvl="0" indent="-342900" algn="l" rtl="0">
              <a:lnSpc>
                <a:spcPct val="100000"/>
              </a:lnSpc>
              <a:spcBef>
                <a:spcPts val="0"/>
              </a:spcBef>
              <a:spcAft>
                <a:spcPts val="0"/>
              </a:spcAft>
              <a:buClr>
                <a:srgbClr val="000000"/>
              </a:buClr>
              <a:buSzPts val="1800"/>
              <a:buFont typeface="Proxima Nova"/>
              <a:buChar char="●"/>
            </a:pPr>
            <a:r>
              <a:rPr lang="en-US" sz="1800" b="0" i="0" u="none" strike="noStrike" cap="none">
                <a:solidFill>
                  <a:srgbClr val="000000"/>
                </a:solidFill>
                <a:latin typeface="Proxima Nova"/>
                <a:ea typeface="Proxima Nova"/>
                <a:cs typeface="Proxima Nova"/>
                <a:sym typeface="Proxima Nova"/>
              </a:rPr>
              <a:t>3 HL Indy</a:t>
            </a:r>
            <a:endParaRPr sz="1800" b="0" i="0" u="none" strike="noStrike" cap="none">
              <a:solidFill>
                <a:srgbClr val="000000"/>
              </a:solidFill>
              <a:latin typeface="Proxima Nova"/>
              <a:ea typeface="Proxima Nova"/>
              <a:cs typeface="Proxima Nova"/>
              <a:sym typeface="Proxima Nova"/>
            </a:endParaRPr>
          </a:p>
          <a:p>
            <a:pPr marL="457200" marR="0" lvl="0" indent="-342900" algn="l" rtl="0">
              <a:lnSpc>
                <a:spcPct val="100000"/>
              </a:lnSpc>
              <a:spcBef>
                <a:spcPts val="0"/>
              </a:spcBef>
              <a:spcAft>
                <a:spcPts val="0"/>
              </a:spcAft>
              <a:buClr>
                <a:srgbClr val="000000"/>
              </a:buClr>
              <a:buSzPts val="1800"/>
              <a:buFont typeface="Proxima Nova"/>
              <a:buChar char="●"/>
            </a:pPr>
            <a:r>
              <a:rPr lang="en-US" sz="1800" b="0" i="0" u="none" strike="noStrike" cap="none">
                <a:solidFill>
                  <a:srgbClr val="000000"/>
                </a:solidFill>
                <a:latin typeface="Proxima Nova"/>
                <a:ea typeface="Proxima Nova"/>
                <a:cs typeface="Proxima Nova"/>
                <a:sym typeface="Proxima Nova"/>
              </a:rPr>
              <a:t>3 HL Sawtooth</a:t>
            </a:r>
            <a:endParaRPr sz="1800" b="0" i="0" u="none" strike="noStrike" cap="none">
              <a:solidFill>
                <a:srgbClr val="000000"/>
              </a:solidFill>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11"/>
          <p:cNvSpPr txBox="1">
            <a:spLocks noGrp="1"/>
          </p:cNvSpPr>
          <p:nvPr>
            <p:ph type="title"/>
          </p:nvPr>
        </p:nvSpPr>
        <p:spPr>
          <a:xfrm>
            <a:off x="1828800" y="0"/>
            <a:ext cx="6559757" cy="675833"/>
          </a:xfrm>
          <a:prstGeom prst="rect">
            <a:avLst/>
          </a:prstGeom>
          <a:noFill/>
          <a:ln>
            <a:noFill/>
          </a:ln>
        </p:spPr>
        <p:txBody>
          <a:bodyPr spcFirstLastPara="1" wrap="square" lIns="82925" tIns="82925" rIns="82925" bIns="82925" anchor="t" anchorCtr="0">
            <a:noAutofit/>
          </a:bodyPr>
          <a:lstStyle/>
          <a:p>
            <a:pPr marL="0" lvl="0" indent="0" algn="l" rtl="0">
              <a:lnSpc>
                <a:spcPct val="100000"/>
              </a:lnSpc>
              <a:spcBef>
                <a:spcPts val="0"/>
              </a:spcBef>
              <a:spcAft>
                <a:spcPts val="0"/>
              </a:spcAft>
              <a:buClr>
                <a:srgbClr val="333333"/>
              </a:buClr>
              <a:buSzPts val="700"/>
              <a:buNone/>
            </a:pPr>
            <a:r>
              <a:rPr lang="en-US" sz="2800" b="1">
                <a:solidFill>
                  <a:schemeClr val="dk2"/>
                </a:solidFill>
              </a:rPr>
              <a:t>Hyperledger Members in China</a:t>
            </a:r>
            <a:endParaRPr sz="2800" b="1">
              <a:solidFill>
                <a:schemeClr val="dk2"/>
              </a:solidFill>
            </a:endParaRPr>
          </a:p>
        </p:txBody>
      </p:sp>
      <p:sp>
        <p:nvSpPr>
          <p:cNvPr id="668" name="Google Shape;668;p11"/>
          <p:cNvSpPr txBox="1">
            <a:spLocks noGrp="1"/>
          </p:cNvSpPr>
          <p:nvPr>
            <p:ph type="sldNum" idx="12"/>
          </p:nvPr>
        </p:nvSpPr>
        <p:spPr>
          <a:xfrm>
            <a:off x="8556783" y="4417534"/>
            <a:ext cx="548700" cy="349867"/>
          </a:xfrm>
          <a:prstGeom prst="rect">
            <a:avLst/>
          </a:prstGeom>
          <a:noFill/>
          <a:ln>
            <a:noFill/>
          </a:ln>
        </p:spPr>
        <p:txBody>
          <a:bodyPr spcFirstLastPara="1" wrap="square" lIns="82925" tIns="82925" rIns="82925" bIns="82925" anchor="ctr" anchorCtr="0">
            <a:noAutofit/>
          </a:bodyPr>
          <a:lstStyle/>
          <a:p>
            <a:pPr marL="0" marR="0" lvl="0" indent="0" algn="r" rtl="0">
              <a:lnSpc>
                <a:spcPct val="100000"/>
              </a:lnSpc>
              <a:spcBef>
                <a:spcPts val="0"/>
              </a:spcBef>
              <a:spcAft>
                <a:spcPts val="0"/>
              </a:spcAft>
              <a:buClr>
                <a:srgbClr val="434343"/>
              </a:buClr>
              <a:buSzPts val="250"/>
              <a:buFont typeface="Arial"/>
              <a:buNone/>
            </a:pPr>
            <a:fld id="{00000000-1234-1234-1234-123412341234}" type="slidenum">
              <a:rPr lang="en-US" sz="1000" b="0" i="0" u="none" strike="noStrike" cap="none">
                <a:solidFill>
                  <a:srgbClr val="ADADAD"/>
                </a:solidFill>
                <a:latin typeface="Arial"/>
                <a:ea typeface="Arial"/>
                <a:cs typeface="Arial"/>
                <a:sym typeface="Arial"/>
              </a:rPr>
              <a:t>8</a:t>
            </a:fld>
            <a:endParaRPr sz="1000" b="0" i="0" u="none" strike="noStrike" cap="none">
              <a:solidFill>
                <a:srgbClr val="ADADAD"/>
              </a:solidFill>
              <a:latin typeface="Arial"/>
              <a:ea typeface="Arial"/>
              <a:cs typeface="Arial"/>
              <a:sym typeface="Arial"/>
            </a:endParaRPr>
          </a:p>
        </p:txBody>
      </p:sp>
      <p:sp>
        <p:nvSpPr>
          <p:cNvPr id="669" name="Google Shape;669;p11"/>
          <p:cNvSpPr txBox="1">
            <a:spLocks noGrp="1"/>
          </p:cNvSpPr>
          <p:nvPr>
            <p:ph type="body" idx="4294967295"/>
          </p:nvPr>
        </p:nvSpPr>
        <p:spPr>
          <a:xfrm>
            <a:off x="296332" y="699996"/>
            <a:ext cx="8564533" cy="1154204"/>
          </a:xfrm>
          <a:prstGeom prst="rect">
            <a:avLst/>
          </a:prstGeom>
          <a:noFill/>
          <a:ln>
            <a:noFill/>
          </a:ln>
        </p:spPr>
        <p:txBody>
          <a:bodyPr spcFirstLastPara="1" wrap="square" lIns="82925" tIns="82925" rIns="82925" bIns="82925" anchor="t" anchorCtr="0">
            <a:noAutofit/>
          </a:bodyPr>
          <a:lstStyle/>
          <a:p>
            <a:pPr marL="457200" lvl="0" indent="-342900" algn="l" rtl="0">
              <a:lnSpc>
                <a:spcPct val="115000"/>
              </a:lnSpc>
              <a:spcBef>
                <a:spcPts val="0"/>
              </a:spcBef>
              <a:spcAft>
                <a:spcPts val="0"/>
              </a:spcAft>
              <a:buClr>
                <a:schemeClr val="dk1"/>
              </a:buClr>
              <a:buSzPts val="1800"/>
              <a:buChar char="●"/>
            </a:pPr>
            <a:r>
              <a:rPr lang="en-US" sz="1600" b="1">
                <a:solidFill>
                  <a:srgbClr val="000416"/>
                </a:solidFill>
              </a:rPr>
              <a:t>高级会员</a:t>
            </a:r>
            <a:r>
              <a:rPr lang="en-US" b="1">
                <a:solidFill>
                  <a:srgbClr val="000416"/>
                </a:solidFill>
              </a:rPr>
              <a:t>:</a:t>
            </a:r>
            <a:r>
              <a:rPr lang="en-US">
                <a:solidFill>
                  <a:srgbClr val="000416"/>
                </a:solidFill>
              </a:rPr>
              <a:t> </a:t>
            </a:r>
            <a:endParaRPr/>
          </a:p>
          <a:p>
            <a:pPr marL="457200" lvl="0" indent="-228600" algn="l" rtl="0">
              <a:lnSpc>
                <a:spcPct val="115000"/>
              </a:lnSpc>
              <a:spcBef>
                <a:spcPts val="0"/>
              </a:spcBef>
              <a:spcAft>
                <a:spcPts val="0"/>
              </a:spcAft>
              <a:buClr>
                <a:schemeClr val="dk1"/>
              </a:buClr>
              <a:buSzPts val="1800"/>
              <a:buFont typeface="Noto Sans Symbols"/>
              <a:buNone/>
            </a:pPr>
            <a:endParaRPr sz="1451" b="1">
              <a:solidFill>
                <a:srgbClr val="000416"/>
              </a:solidFill>
            </a:endParaRPr>
          </a:p>
          <a:p>
            <a:pPr marL="457200" lvl="0" indent="-342900" algn="l" rtl="0">
              <a:lnSpc>
                <a:spcPct val="115000"/>
              </a:lnSpc>
              <a:spcBef>
                <a:spcPts val="0"/>
              </a:spcBef>
              <a:spcAft>
                <a:spcPts val="0"/>
              </a:spcAft>
              <a:buClr>
                <a:schemeClr val="dk1"/>
              </a:buClr>
              <a:buSzPts val="1800"/>
              <a:buChar char="●"/>
            </a:pPr>
            <a:r>
              <a:rPr lang="en-US" sz="1600" b="1">
                <a:solidFill>
                  <a:srgbClr val="000416"/>
                </a:solidFill>
              </a:rPr>
              <a:t>标准会员:</a:t>
            </a:r>
            <a:endParaRPr/>
          </a:p>
          <a:p>
            <a:pPr marL="457200" lvl="0" indent="-228600" algn="l" rtl="0">
              <a:lnSpc>
                <a:spcPct val="115000"/>
              </a:lnSpc>
              <a:spcBef>
                <a:spcPts val="0"/>
              </a:spcBef>
              <a:spcAft>
                <a:spcPts val="0"/>
              </a:spcAft>
              <a:buClr>
                <a:schemeClr val="lt2"/>
              </a:buClr>
              <a:buSzPts val="1800"/>
              <a:buNone/>
            </a:pPr>
            <a:endParaRPr b="1"/>
          </a:p>
          <a:p>
            <a:pPr marL="457200" lvl="0" indent="-228600" algn="l" rtl="0">
              <a:lnSpc>
                <a:spcPct val="115000"/>
              </a:lnSpc>
              <a:spcBef>
                <a:spcPts val="0"/>
              </a:spcBef>
              <a:spcAft>
                <a:spcPts val="0"/>
              </a:spcAft>
              <a:buSzPts val="1800"/>
              <a:buNone/>
            </a:pPr>
            <a:endParaRPr/>
          </a:p>
          <a:p>
            <a:pPr marL="457200" lvl="0" indent="-228600" algn="l" rtl="0">
              <a:lnSpc>
                <a:spcPct val="115000"/>
              </a:lnSpc>
              <a:spcBef>
                <a:spcPts val="0"/>
              </a:spcBef>
              <a:spcAft>
                <a:spcPts val="0"/>
              </a:spcAft>
              <a:buSzPts val="1800"/>
              <a:buNone/>
            </a:pPr>
            <a:endParaRPr/>
          </a:p>
          <a:p>
            <a:pPr marL="457200" lvl="0" indent="-228600" algn="l" rtl="0">
              <a:lnSpc>
                <a:spcPct val="115000"/>
              </a:lnSpc>
              <a:spcBef>
                <a:spcPts val="0"/>
              </a:spcBef>
              <a:spcAft>
                <a:spcPts val="0"/>
              </a:spcAft>
              <a:buSzPts val="1800"/>
              <a:buNone/>
            </a:pPr>
            <a:endParaRPr/>
          </a:p>
          <a:p>
            <a:pPr marL="457200" lvl="0" indent="-228600" algn="l" rtl="0">
              <a:lnSpc>
                <a:spcPct val="115000"/>
              </a:lnSpc>
              <a:spcBef>
                <a:spcPts val="0"/>
              </a:spcBef>
              <a:spcAft>
                <a:spcPts val="0"/>
              </a:spcAft>
              <a:buSzPts val="1800"/>
              <a:buNone/>
            </a:pPr>
            <a:endParaRPr/>
          </a:p>
          <a:p>
            <a:pPr marL="457200" lvl="0" indent="-228600" algn="l" rtl="0">
              <a:lnSpc>
                <a:spcPct val="115000"/>
              </a:lnSpc>
              <a:spcBef>
                <a:spcPts val="0"/>
              </a:spcBef>
              <a:spcAft>
                <a:spcPts val="0"/>
              </a:spcAft>
              <a:buSzPts val="1800"/>
              <a:buNone/>
            </a:pPr>
            <a:endParaRPr sz="907"/>
          </a:p>
          <a:p>
            <a:pPr marL="457200" lvl="0" indent="-228600" algn="l" rtl="0">
              <a:lnSpc>
                <a:spcPct val="115000"/>
              </a:lnSpc>
              <a:spcBef>
                <a:spcPts val="0"/>
              </a:spcBef>
              <a:spcAft>
                <a:spcPts val="0"/>
              </a:spcAft>
              <a:buSzPts val="1800"/>
              <a:buNone/>
            </a:pPr>
            <a:endParaRPr/>
          </a:p>
        </p:txBody>
      </p:sp>
      <p:pic>
        <p:nvPicPr>
          <p:cNvPr id="670" name="Google Shape;670;p11"/>
          <p:cNvPicPr preferRelativeResize="0"/>
          <p:nvPr/>
        </p:nvPicPr>
        <p:blipFill rotWithShape="1">
          <a:blip r:embed="rId3">
            <a:alphaModFix/>
          </a:blip>
          <a:srcRect/>
          <a:stretch/>
        </p:blipFill>
        <p:spPr>
          <a:xfrm>
            <a:off x="1993804" y="1450665"/>
            <a:ext cx="1388289" cy="251473"/>
          </a:xfrm>
          <a:prstGeom prst="rect">
            <a:avLst/>
          </a:prstGeom>
          <a:noFill/>
          <a:ln>
            <a:noFill/>
          </a:ln>
        </p:spPr>
      </p:pic>
      <p:pic>
        <p:nvPicPr>
          <p:cNvPr id="671" name="Google Shape;671;p11"/>
          <p:cNvPicPr preferRelativeResize="0"/>
          <p:nvPr/>
        </p:nvPicPr>
        <p:blipFill rotWithShape="1">
          <a:blip r:embed="rId4">
            <a:alphaModFix/>
          </a:blip>
          <a:srcRect/>
          <a:stretch/>
        </p:blipFill>
        <p:spPr>
          <a:xfrm>
            <a:off x="5492560" y="2335852"/>
            <a:ext cx="1043708" cy="263415"/>
          </a:xfrm>
          <a:prstGeom prst="rect">
            <a:avLst/>
          </a:prstGeom>
          <a:noFill/>
          <a:ln>
            <a:noFill/>
          </a:ln>
        </p:spPr>
      </p:pic>
      <p:pic>
        <p:nvPicPr>
          <p:cNvPr id="672" name="Google Shape;672;p11"/>
          <p:cNvPicPr preferRelativeResize="0"/>
          <p:nvPr/>
        </p:nvPicPr>
        <p:blipFill rotWithShape="1">
          <a:blip r:embed="rId5">
            <a:alphaModFix/>
          </a:blip>
          <a:srcRect/>
          <a:stretch/>
        </p:blipFill>
        <p:spPr>
          <a:xfrm>
            <a:off x="4298928" y="1394780"/>
            <a:ext cx="1085296" cy="321568"/>
          </a:xfrm>
          <a:prstGeom prst="rect">
            <a:avLst/>
          </a:prstGeom>
          <a:noFill/>
          <a:ln>
            <a:noFill/>
          </a:ln>
        </p:spPr>
      </p:pic>
      <p:pic>
        <p:nvPicPr>
          <p:cNvPr id="673" name="Google Shape;673;p11" descr="Logo Image"/>
          <p:cNvPicPr preferRelativeResize="0"/>
          <p:nvPr/>
        </p:nvPicPr>
        <p:blipFill rotWithShape="1">
          <a:blip r:embed="rId6">
            <a:alphaModFix/>
          </a:blip>
          <a:srcRect/>
          <a:stretch/>
        </p:blipFill>
        <p:spPr>
          <a:xfrm>
            <a:off x="7853330" y="2148791"/>
            <a:ext cx="908702" cy="495411"/>
          </a:xfrm>
          <a:prstGeom prst="rect">
            <a:avLst/>
          </a:prstGeom>
          <a:noFill/>
          <a:ln>
            <a:noFill/>
          </a:ln>
        </p:spPr>
      </p:pic>
      <p:pic>
        <p:nvPicPr>
          <p:cNvPr id="674" name="Google Shape;674;p11" descr="Logo Image"/>
          <p:cNvPicPr preferRelativeResize="0"/>
          <p:nvPr/>
        </p:nvPicPr>
        <p:blipFill rotWithShape="1">
          <a:blip r:embed="rId7">
            <a:alphaModFix/>
          </a:blip>
          <a:srcRect/>
          <a:stretch/>
        </p:blipFill>
        <p:spPr>
          <a:xfrm>
            <a:off x="2679461" y="3388643"/>
            <a:ext cx="738041" cy="328224"/>
          </a:xfrm>
          <a:prstGeom prst="rect">
            <a:avLst/>
          </a:prstGeom>
          <a:noFill/>
          <a:ln>
            <a:noFill/>
          </a:ln>
        </p:spPr>
      </p:pic>
      <p:pic>
        <p:nvPicPr>
          <p:cNvPr id="675" name="Google Shape;675;p11" descr="ogo Image">
            <a:hlinkClick r:id="rId8"/>
          </p:cNvPr>
          <p:cNvPicPr preferRelativeResize="0"/>
          <p:nvPr/>
        </p:nvPicPr>
        <p:blipFill rotWithShape="1">
          <a:blip r:embed="rId9">
            <a:alphaModFix/>
          </a:blip>
          <a:srcRect/>
          <a:stretch/>
        </p:blipFill>
        <p:spPr>
          <a:xfrm>
            <a:off x="3489893" y="1379726"/>
            <a:ext cx="641840" cy="393663"/>
          </a:xfrm>
          <a:prstGeom prst="rect">
            <a:avLst/>
          </a:prstGeom>
          <a:noFill/>
          <a:ln>
            <a:noFill/>
          </a:ln>
        </p:spPr>
      </p:pic>
      <p:pic>
        <p:nvPicPr>
          <p:cNvPr id="676" name="Google Shape;676;p11" descr="ogo Image">
            <a:hlinkClick r:id="rId10"/>
          </p:cNvPr>
          <p:cNvPicPr preferRelativeResize="0"/>
          <p:nvPr/>
        </p:nvPicPr>
        <p:blipFill rotWithShape="1">
          <a:blip r:embed="rId11">
            <a:alphaModFix/>
          </a:blip>
          <a:srcRect/>
          <a:stretch/>
        </p:blipFill>
        <p:spPr>
          <a:xfrm>
            <a:off x="7707805" y="1739245"/>
            <a:ext cx="860054" cy="527499"/>
          </a:xfrm>
          <a:prstGeom prst="rect">
            <a:avLst/>
          </a:prstGeom>
          <a:noFill/>
          <a:ln>
            <a:noFill/>
          </a:ln>
        </p:spPr>
      </p:pic>
      <p:pic>
        <p:nvPicPr>
          <p:cNvPr id="677" name="Google Shape;677;p11" descr="ogo Image">
            <a:hlinkClick r:id="rId12"/>
          </p:cNvPr>
          <p:cNvPicPr preferRelativeResize="0"/>
          <p:nvPr/>
        </p:nvPicPr>
        <p:blipFill rotWithShape="1">
          <a:blip r:embed="rId13">
            <a:alphaModFix/>
          </a:blip>
          <a:srcRect/>
          <a:stretch/>
        </p:blipFill>
        <p:spPr>
          <a:xfrm>
            <a:off x="4368800" y="1759099"/>
            <a:ext cx="813971" cy="499236"/>
          </a:xfrm>
          <a:prstGeom prst="rect">
            <a:avLst/>
          </a:prstGeom>
          <a:noFill/>
          <a:ln>
            <a:noFill/>
          </a:ln>
        </p:spPr>
      </p:pic>
      <p:pic>
        <p:nvPicPr>
          <p:cNvPr id="678" name="Google Shape;678;p11" descr="ogo Image">
            <a:hlinkClick r:id="rId14"/>
          </p:cNvPr>
          <p:cNvPicPr preferRelativeResize="0"/>
          <p:nvPr/>
        </p:nvPicPr>
        <p:blipFill rotWithShape="1">
          <a:blip r:embed="rId15">
            <a:alphaModFix/>
          </a:blip>
          <a:srcRect/>
          <a:stretch/>
        </p:blipFill>
        <p:spPr>
          <a:xfrm>
            <a:off x="8039019" y="1338898"/>
            <a:ext cx="633101" cy="388302"/>
          </a:xfrm>
          <a:prstGeom prst="rect">
            <a:avLst/>
          </a:prstGeom>
          <a:noFill/>
          <a:ln>
            <a:noFill/>
          </a:ln>
        </p:spPr>
      </p:pic>
      <p:pic>
        <p:nvPicPr>
          <p:cNvPr id="679" name="Google Shape;679;p11"/>
          <p:cNvPicPr preferRelativeResize="0"/>
          <p:nvPr/>
        </p:nvPicPr>
        <p:blipFill rotWithShape="1">
          <a:blip r:embed="rId16">
            <a:alphaModFix/>
          </a:blip>
          <a:srcRect/>
          <a:stretch/>
        </p:blipFill>
        <p:spPr>
          <a:xfrm>
            <a:off x="1956365" y="414152"/>
            <a:ext cx="1770879" cy="999040"/>
          </a:xfrm>
          <a:prstGeom prst="rect">
            <a:avLst/>
          </a:prstGeom>
          <a:noFill/>
          <a:ln>
            <a:noFill/>
          </a:ln>
        </p:spPr>
      </p:pic>
      <p:pic>
        <p:nvPicPr>
          <p:cNvPr id="680" name="Google Shape;680;p11" descr="Logo Image"/>
          <p:cNvPicPr preferRelativeResize="0"/>
          <p:nvPr/>
        </p:nvPicPr>
        <p:blipFill rotWithShape="1">
          <a:blip r:embed="rId17">
            <a:alphaModFix/>
          </a:blip>
          <a:srcRect/>
          <a:stretch/>
        </p:blipFill>
        <p:spPr>
          <a:xfrm>
            <a:off x="6718945" y="1767063"/>
            <a:ext cx="729194" cy="447239"/>
          </a:xfrm>
          <a:prstGeom prst="rect">
            <a:avLst/>
          </a:prstGeom>
          <a:noFill/>
          <a:ln>
            <a:noFill/>
          </a:ln>
        </p:spPr>
      </p:pic>
      <p:pic>
        <p:nvPicPr>
          <p:cNvPr id="681" name="Google Shape;681;p11" descr="Logo Image"/>
          <p:cNvPicPr preferRelativeResize="0"/>
          <p:nvPr/>
        </p:nvPicPr>
        <p:blipFill rotWithShape="1">
          <a:blip r:embed="rId18">
            <a:alphaModFix/>
          </a:blip>
          <a:srcRect/>
          <a:stretch/>
        </p:blipFill>
        <p:spPr>
          <a:xfrm>
            <a:off x="5551711" y="1180023"/>
            <a:ext cx="1221621" cy="749261"/>
          </a:xfrm>
          <a:prstGeom prst="rect">
            <a:avLst/>
          </a:prstGeom>
          <a:noFill/>
          <a:ln>
            <a:noFill/>
          </a:ln>
        </p:spPr>
      </p:pic>
      <p:pic>
        <p:nvPicPr>
          <p:cNvPr id="682" name="Google Shape;682;p11" descr="Logo Image"/>
          <p:cNvPicPr preferRelativeResize="0"/>
          <p:nvPr/>
        </p:nvPicPr>
        <p:blipFill rotWithShape="1">
          <a:blip r:embed="rId19">
            <a:alphaModFix/>
          </a:blip>
          <a:srcRect/>
          <a:stretch/>
        </p:blipFill>
        <p:spPr>
          <a:xfrm>
            <a:off x="4817534" y="3183526"/>
            <a:ext cx="965200" cy="640250"/>
          </a:xfrm>
          <a:prstGeom prst="rect">
            <a:avLst/>
          </a:prstGeom>
          <a:noFill/>
          <a:ln>
            <a:noFill/>
          </a:ln>
        </p:spPr>
      </p:pic>
      <p:pic>
        <p:nvPicPr>
          <p:cNvPr id="683" name="Google Shape;683;p11" descr="https://www.hyperledger.org/wp-content/uploads/2016/11/logo_zhongchao-300x184.png"/>
          <p:cNvPicPr preferRelativeResize="0"/>
          <p:nvPr/>
        </p:nvPicPr>
        <p:blipFill rotWithShape="1">
          <a:blip r:embed="rId20">
            <a:alphaModFix/>
          </a:blip>
          <a:srcRect/>
          <a:stretch/>
        </p:blipFill>
        <p:spPr>
          <a:xfrm>
            <a:off x="4014427" y="2057496"/>
            <a:ext cx="1214624" cy="744970"/>
          </a:xfrm>
          <a:prstGeom prst="rect">
            <a:avLst/>
          </a:prstGeom>
          <a:noFill/>
          <a:ln>
            <a:noFill/>
          </a:ln>
        </p:spPr>
      </p:pic>
      <p:pic>
        <p:nvPicPr>
          <p:cNvPr id="684" name="Google Shape;684;p11"/>
          <p:cNvPicPr preferRelativeResize="0"/>
          <p:nvPr/>
        </p:nvPicPr>
        <p:blipFill rotWithShape="1">
          <a:blip r:embed="rId21">
            <a:alphaModFix/>
          </a:blip>
          <a:srcRect/>
          <a:stretch/>
        </p:blipFill>
        <p:spPr>
          <a:xfrm>
            <a:off x="2303893" y="1890059"/>
            <a:ext cx="1116320" cy="260474"/>
          </a:xfrm>
          <a:prstGeom prst="rect">
            <a:avLst/>
          </a:prstGeom>
          <a:noFill/>
          <a:ln>
            <a:noFill/>
          </a:ln>
        </p:spPr>
      </p:pic>
      <p:pic>
        <p:nvPicPr>
          <p:cNvPr id="685" name="Google Shape;685;p11" descr="Logo Image"/>
          <p:cNvPicPr preferRelativeResize="0"/>
          <p:nvPr/>
        </p:nvPicPr>
        <p:blipFill rotWithShape="1">
          <a:blip r:embed="rId22">
            <a:alphaModFix/>
          </a:blip>
          <a:srcRect/>
          <a:stretch/>
        </p:blipFill>
        <p:spPr>
          <a:xfrm>
            <a:off x="4159246" y="2568934"/>
            <a:ext cx="1070978" cy="656866"/>
          </a:xfrm>
          <a:prstGeom prst="rect">
            <a:avLst/>
          </a:prstGeom>
          <a:noFill/>
          <a:ln>
            <a:noFill/>
          </a:ln>
        </p:spPr>
      </p:pic>
      <p:pic>
        <p:nvPicPr>
          <p:cNvPr id="686" name="Google Shape;686;p11"/>
          <p:cNvPicPr preferRelativeResize="0"/>
          <p:nvPr/>
        </p:nvPicPr>
        <p:blipFill rotWithShape="1">
          <a:blip r:embed="rId23">
            <a:alphaModFix/>
          </a:blip>
          <a:srcRect/>
          <a:stretch/>
        </p:blipFill>
        <p:spPr>
          <a:xfrm>
            <a:off x="3077760" y="2716408"/>
            <a:ext cx="904246" cy="492458"/>
          </a:xfrm>
          <a:prstGeom prst="rect">
            <a:avLst/>
          </a:prstGeom>
          <a:noFill/>
          <a:ln>
            <a:noFill/>
          </a:ln>
        </p:spPr>
      </p:pic>
      <p:pic>
        <p:nvPicPr>
          <p:cNvPr id="687" name="Google Shape;687;p11" descr="Hyperledger_MemberLogos_1.24.18_Ziggurat-Technology-300x184.png"/>
          <p:cNvPicPr preferRelativeResize="0"/>
          <p:nvPr/>
        </p:nvPicPr>
        <p:blipFill rotWithShape="1">
          <a:blip r:embed="rId24">
            <a:alphaModFix/>
          </a:blip>
          <a:srcRect/>
          <a:stretch/>
        </p:blipFill>
        <p:spPr>
          <a:xfrm>
            <a:off x="7941732" y="3158469"/>
            <a:ext cx="933941" cy="572818"/>
          </a:xfrm>
          <a:prstGeom prst="rect">
            <a:avLst/>
          </a:prstGeom>
          <a:noFill/>
          <a:ln>
            <a:noFill/>
          </a:ln>
        </p:spPr>
      </p:pic>
      <p:pic>
        <p:nvPicPr>
          <p:cNvPr id="688" name="Google Shape;688;p11" descr="Hyperledger_MemberLogos_1.24.18_Easy-Visible-Supply-Chain-Management-300x184.png"/>
          <p:cNvPicPr preferRelativeResize="0"/>
          <p:nvPr/>
        </p:nvPicPr>
        <p:blipFill rotWithShape="1">
          <a:blip r:embed="rId25">
            <a:alphaModFix/>
          </a:blip>
          <a:srcRect/>
          <a:stretch/>
        </p:blipFill>
        <p:spPr>
          <a:xfrm>
            <a:off x="1357651" y="3230641"/>
            <a:ext cx="1173882" cy="719980"/>
          </a:xfrm>
          <a:prstGeom prst="rect">
            <a:avLst/>
          </a:prstGeom>
          <a:noFill/>
          <a:ln>
            <a:noFill/>
          </a:ln>
        </p:spPr>
      </p:pic>
      <p:pic>
        <p:nvPicPr>
          <p:cNvPr id="689" name="Google Shape;689;p11" descr="hl_energy-300x184.png"/>
          <p:cNvPicPr preferRelativeResize="0"/>
          <p:nvPr/>
        </p:nvPicPr>
        <p:blipFill rotWithShape="1">
          <a:blip r:embed="rId26">
            <a:alphaModFix/>
          </a:blip>
          <a:srcRect/>
          <a:stretch/>
        </p:blipFill>
        <p:spPr>
          <a:xfrm>
            <a:off x="7878647" y="2571242"/>
            <a:ext cx="1019820" cy="625489"/>
          </a:xfrm>
          <a:prstGeom prst="rect">
            <a:avLst/>
          </a:prstGeom>
          <a:noFill/>
          <a:ln>
            <a:noFill/>
          </a:ln>
        </p:spPr>
      </p:pic>
      <p:pic>
        <p:nvPicPr>
          <p:cNvPr id="690" name="Google Shape;690;p11" descr="Hyperledger_MemberLogos_2.22.17_inspur-300x184.png"/>
          <p:cNvPicPr preferRelativeResize="0"/>
          <p:nvPr/>
        </p:nvPicPr>
        <p:blipFill rotWithShape="1">
          <a:blip r:embed="rId27">
            <a:alphaModFix/>
          </a:blip>
          <a:srcRect/>
          <a:stretch/>
        </p:blipFill>
        <p:spPr>
          <a:xfrm>
            <a:off x="5461000" y="1717700"/>
            <a:ext cx="1016766" cy="623617"/>
          </a:xfrm>
          <a:prstGeom prst="rect">
            <a:avLst/>
          </a:prstGeom>
          <a:noFill/>
          <a:ln>
            <a:noFill/>
          </a:ln>
        </p:spPr>
      </p:pic>
      <p:pic>
        <p:nvPicPr>
          <p:cNvPr id="691" name="Google Shape;691;p11" descr="logo_scantrust-300x184.png"/>
          <p:cNvPicPr preferRelativeResize="0"/>
          <p:nvPr/>
        </p:nvPicPr>
        <p:blipFill rotWithShape="1">
          <a:blip r:embed="rId28">
            <a:alphaModFix/>
          </a:blip>
          <a:srcRect/>
          <a:stretch/>
        </p:blipFill>
        <p:spPr>
          <a:xfrm>
            <a:off x="2078672" y="2700683"/>
            <a:ext cx="833861" cy="511435"/>
          </a:xfrm>
          <a:prstGeom prst="rect">
            <a:avLst/>
          </a:prstGeom>
          <a:noFill/>
          <a:ln>
            <a:noFill/>
          </a:ln>
        </p:spPr>
      </p:pic>
      <p:pic>
        <p:nvPicPr>
          <p:cNvPr id="692" name="Google Shape;692;p11" descr="WordPress_LogoTemplate_Artboard-copy-9-300x183.png"/>
          <p:cNvPicPr preferRelativeResize="0"/>
          <p:nvPr/>
        </p:nvPicPr>
        <p:blipFill rotWithShape="1">
          <a:blip r:embed="rId29">
            <a:alphaModFix/>
          </a:blip>
          <a:srcRect/>
          <a:stretch/>
        </p:blipFill>
        <p:spPr>
          <a:xfrm>
            <a:off x="429868" y="3348982"/>
            <a:ext cx="899399" cy="548633"/>
          </a:xfrm>
          <a:prstGeom prst="rect">
            <a:avLst/>
          </a:prstGeom>
          <a:noFill/>
          <a:ln>
            <a:noFill/>
          </a:ln>
        </p:spPr>
      </p:pic>
      <p:pic>
        <p:nvPicPr>
          <p:cNvPr id="693" name="Google Shape;693;p11"/>
          <p:cNvPicPr preferRelativeResize="0"/>
          <p:nvPr/>
        </p:nvPicPr>
        <p:blipFill rotWithShape="1">
          <a:blip r:embed="rId30">
            <a:alphaModFix/>
          </a:blip>
          <a:srcRect/>
          <a:stretch/>
        </p:blipFill>
        <p:spPr>
          <a:xfrm>
            <a:off x="2831599" y="2082547"/>
            <a:ext cx="1063067" cy="757389"/>
          </a:xfrm>
          <a:prstGeom prst="rect">
            <a:avLst/>
          </a:prstGeom>
          <a:noFill/>
          <a:ln>
            <a:noFill/>
          </a:ln>
        </p:spPr>
      </p:pic>
      <p:pic>
        <p:nvPicPr>
          <p:cNvPr id="694" name="Google Shape;694;p11"/>
          <p:cNvPicPr preferRelativeResize="0"/>
          <p:nvPr/>
        </p:nvPicPr>
        <p:blipFill rotWithShape="1">
          <a:blip r:embed="rId31">
            <a:alphaModFix/>
          </a:blip>
          <a:srcRect/>
          <a:stretch/>
        </p:blipFill>
        <p:spPr>
          <a:xfrm>
            <a:off x="6996934" y="1382623"/>
            <a:ext cx="902466" cy="298941"/>
          </a:xfrm>
          <a:prstGeom prst="rect">
            <a:avLst/>
          </a:prstGeom>
          <a:noFill/>
          <a:ln>
            <a:noFill/>
          </a:ln>
        </p:spPr>
      </p:pic>
      <p:pic>
        <p:nvPicPr>
          <p:cNvPr id="695" name="Google Shape;695;p11"/>
          <p:cNvPicPr preferRelativeResize="0"/>
          <p:nvPr/>
        </p:nvPicPr>
        <p:blipFill rotWithShape="1">
          <a:blip r:embed="rId32">
            <a:alphaModFix/>
          </a:blip>
          <a:srcRect/>
          <a:stretch/>
        </p:blipFill>
        <p:spPr>
          <a:xfrm>
            <a:off x="545159" y="2687493"/>
            <a:ext cx="580908" cy="501379"/>
          </a:xfrm>
          <a:prstGeom prst="rect">
            <a:avLst/>
          </a:prstGeom>
          <a:noFill/>
          <a:ln>
            <a:noFill/>
          </a:ln>
        </p:spPr>
      </p:pic>
      <p:pic>
        <p:nvPicPr>
          <p:cNvPr id="696" name="Google Shape;696;p11" descr="truth tech -300x184.png"/>
          <p:cNvPicPr preferRelativeResize="0"/>
          <p:nvPr/>
        </p:nvPicPr>
        <p:blipFill rotWithShape="1">
          <a:blip r:embed="rId33">
            <a:alphaModFix/>
          </a:blip>
          <a:srcRect/>
          <a:stretch/>
        </p:blipFill>
        <p:spPr>
          <a:xfrm>
            <a:off x="5832221" y="3213851"/>
            <a:ext cx="875349" cy="536881"/>
          </a:xfrm>
          <a:prstGeom prst="rect">
            <a:avLst/>
          </a:prstGeom>
          <a:noFill/>
          <a:ln>
            <a:noFill/>
          </a:ln>
        </p:spPr>
      </p:pic>
      <p:pic>
        <p:nvPicPr>
          <p:cNvPr id="697" name="Google Shape;697;p11" descr="融讯.jpg"/>
          <p:cNvPicPr preferRelativeResize="0"/>
          <p:nvPr/>
        </p:nvPicPr>
        <p:blipFill rotWithShape="1">
          <a:blip r:embed="rId34">
            <a:alphaModFix/>
          </a:blip>
          <a:srcRect/>
          <a:stretch/>
        </p:blipFill>
        <p:spPr>
          <a:xfrm>
            <a:off x="1722413" y="2297333"/>
            <a:ext cx="1086961" cy="301934"/>
          </a:xfrm>
          <a:prstGeom prst="rect">
            <a:avLst/>
          </a:prstGeom>
          <a:noFill/>
          <a:ln>
            <a:noFill/>
          </a:ln>
        </p:spPr>
      </p:pic>
      <p:pic>
        <p:nvPicPr>
          <p:cNvPr id="698" name="Google Shape;698;p11" descr="hl_pdx-300x184.png"/>
          <p:cNvPicPr preferRelativeResize="0"/>
          <p:nvPr/>
        </p:nvPicPr>
        <p:blipFill rotWithShape="1">
          <a:blip r:embed="rId35">
            <a:alphaModFix/>
          </a:blip>
          <a:srcRect/>
          <a:stretch/>
        </p:blipFill>
        <p:spPr>
          <a:xfrm>
            <a:off x="6042623" y="3763339"/>
            <a:ext cx="821512" cy="503861"/>
          </a:xfrm>
          <a:prstGeom prst="rect">
            <a:avLst/>
          </a:prstGeom>
          <a:noFill/>
          <a:ln>
            <a:noFill/>
          </a:ln>
        </p:spPr>
      </p:pic>
      <p:pic>
        <p:nvPicPr>
          <p:cNvPr id="699" name="Google Shape;699;p11" descr="logo_china-systems-300x183.png"/>
          <p:cNvPicPr preferRelativeResize="0"/>
          <p:nvPr/>
        </p:nvPicPr>
        <p:blipFill rotWithShape="1">
          <a:blip r:embed="rId36">
            <a:alphaModFix/>
          </a:blip>
          <a:srcRect/>
          <a:stretch/>
        </p:blipFill>
        <p:spPr>
          <a:xfrm>
            <a:off x="6855904" y="2191604"/>
            <a:ext cx="808532" cy="493205"/>
          </a:xfrm>
          <a:prstGeom prst="rect">
            <a:avLst/>
          </a:prstGeom>
          <a:noFill/>
          <a:ln>
            <a:noFill/>
          </a:ln>
        </p:spPr>
      </p:pic>
      <p:pic>
        <p:nvPicPr>
          <p:cNvPr id="700" name="Google Shape;700;p11" descr="WordPress_LogoTemplate_shenzhenonethingtechnologies-300x184.png"/>
          <p:cNvPicPr preferRelativeResize="0"/>
          <p:nvPr/>
        </p:nvPicPr>
        <p:blipFill rotWithShape="1">
          <a:blip r:embed="rId37">
            <a:alphaModFix/>
          </a:blip>
          <a:srcRect/>
          <a:stretch/>
        </p:blipFill>
        <p:spPr>
          <a:xfrm>
            <a:off x="3545098" y="1824834"/>
            <a:ext cx="620620" cy="380647"/>
          </a:xfrm>
          <a:prstGeom prst="rect">
            <a:avLst/>
          </a:prstGeom>
          <a:noFill/>
          <a:ln>
            <a:noFill/>
          </a:ln>
        </p:spPr>
      </p:pic>
      <p:pic>
        <p:nvPicPr>
          <p:cNvPr id="701" name="Google Shape;701;p11" descr="hlmember_chinasecurities-300x183 (1).png"/>
          <p:cNvPicPr preferRelativeResize="0"/>
          <p:nvPr/>
        </p:nvPicPr>
        <p:blipFill rotWithShape="1">
          <a:blip r:embed="rId38">
            <a:alphaModFix/>
          </a:blip>
          <a:srcRect/>
          <a:stretch/>
        </p:blipFill>
        <p:spPr>
          <a:xfrm>
            <a:off x="476121" y="2098939"/>
            <a:ext cx="1081746" cy="659865"/>
          </a:xfrm>
          <a:prstGeom prst="rect">
            <a:avLst/>
          </a:prstGeom>
          <a:noFill/>
          <a:ln>
            <a:noFill/>
          </a:ln>
        </p:spPr>
      </p:pic>
      <p:pic>
        <p:nvPicPr>
          <p:cNvPr id="702" name="Google Shape;702;p11" descr="hlmember_finfabrik-300x183.png"/>
          <p:cNvPicPr preferRelativeResize="0"/>
          <p:nvPr/>
        </p:nvPicPr>
        <p:blipFill rotWithShape="1">
          <a:blip r:embed="rId39">
            <a:alphaModFix/>
          </a:blip>
          <a:srcRect/>
          <a:stretch/>
        </p:blipFill>
        <p:spPr>
          <a:xfrm>
            <a:off x="6853104" y="3232577"/>
            <a:ext cx="809291" cy="493668"/>
          </a:xfrm>
          <a:prstGeom prst="rect">
            <a:avLst/>
          </a:prstGeom>
          <a:noFill/>
          <a:ln>
            <a:noFill/>
          </a:ln>
        </p:spPr>
      </p:pic>
      <p:pic>
        <p:nvPicPr>
          <p:cNvPr id="703" name="Google Shape;703;p11" descr="Logo Image"/>
          <p:cNvPicPr preferRelativeResize="0"/>
          <p:nvPr/>
        </p:nvPicPr>
        <p:blipFill rotWithShape="1">
          <a:blip r:embed="rId40">
            <a:alphaModFix/>
          </a:blip>
          <a:srcRect/>
          <a:stretch/>
        </p:blipFill>
        <p:spPr>
          <a:xfrm>
            <a:off x="3759107" y="4453713"/>
            <a:ext cx="824426" cy="453294"/>
          </a:xfrm>
          <a:prstGeom prst="rect">
            <a:avLst/>
          </a:prstGeom>
          <a:noFill/>
          <a:ln>
            <a:noFill/>
          </a:ln>
        </p:spPr>
      </p:pic>
      <p:pic>
        <p:nvPicPr>
          <p:cNvPr id="704" name="Google Shape;704;p11" descr="C:\Hyperledger\市场资料\会员logo\Hyperledger_MemberLogos_2.22.17_pekinguniversity-300x184.png"/>
          <p:cNvPicPr preferRelativeResize="0"/>
          <p:nvPr/>
        </p:nvPicPr>
        <p:blipFill rotWithShape="1">
          <a:blip r:embed="rId41">
            <a:alphaModFix/>
          </a:blip>
          <a:srcRect/>
          <a:stretch/>
        </p:blipFill>
        <p:spPr>
          <a:xfrm>
            <a:off x="5259660" y="4239265"/>
            <a:ext cx="1631737" cy="897177"/>
          </a:xfrm>
          <a:prstGeom prst="rect">
            <a:avLst/>
          </a:prstGeom>
          <a:noFill/>
          <a:ln>
            <a:noFill/>
          </a:ln>
        </p:spPr>
      </p:pic>
      <p:pic>
        <p:nvPicPr>
          <p:cNvPr id="705" name="Google Shape;705;p11" descr="WordPress_LogoTemplate_Artboard-copy-2-300x183.png"/>
          <p:cNvPicPr preferRelativeResize="0"/>
          <p:nvPr/>
        </p:nvPicPr>
        <p:blipFill rotWithShape="1">
          <a:blip r:embed="rId42">
            <a:alphaModFix/>
          </a:blip>
          <a:srcRect/>
          <a:stretch/>
        </p:blipFill>
        <p:spPr>
          <a:xfrm>
            <a:off x="4427110" y="4461207"/>
            <a:ext cx="828932" cy="453294"/>
          </a:xfrm>
          <a:prstGeom prst="rect">
            <a:avLst/>
          </a:prstGeom>
          <a:noFill/>
          <a:ln>
            <a:noFill/>
          </a:ln>
        </p:spPr>
      </p:pic>
      <p:sp>
        <p:nvSpPr>
          <p:cNvPr id="706" name="Google Shape;706;p11"/>
          <p:cNvSpPr txBox="1"/>
          <p:nvPr/>
        </p:nvSpPr>
        <p:spPr>
          <a:xfrm>
            <a:off x="2009679" y="4550151"/>
            <a:ext cx="1218603" cy="338554"/>
          </a:xfrm>
          <a:prstGeom prst="rect">
            <a:avLst/>
          </a:prstGeom>
          <a:noFill/>
          <a:ln>
            <a:noFill/>
          </a:ln>
        </p:spPr>
        <p:txBody>
          <a:bodyPr spcFirstLastPara="1" wrap="square" lIns="91425" tIns="45700" rIns="91425" bIns="45700" anchor="t" anchorCtr="0">
            <a:spAutoFit/>
          </a:bodyPr>
          <a:lstStyle/>
          <a:p>
            <a:pPr marL="380981" marR="0" lvl="0" indent="-380981" algn="l"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Arial"/>
                <a:ea typeface="Arial"/>
                <a:cs typeface="Arial"/>
                <a:sym typeface="Arial"/>
              </a:rPr>
              <a:t>联盟会员：</a:t>
            </a:r>
            <a:endParaRPr/>
          </a:p>
        </p:txBody>
      </p:sp>
      <p:pic>
        <p:nvPicPr>
          <p:cNvPr id="707" name="Google Shape;707;p11"/>
          <p:cNvPicPr preferRelativeResize="0"/>
          <p:nvPr/>
        </p:nvPicPr>
        <p:blipFill rotWithShape="1">
          <a:blip r:embed="rId43">
            <a:alphaModFix/>
          </a:blip>
          <a:srcRect/>
          <a:stretch/>
        </p:blipFill>
        <p:spPr>
          <a:xfrm>
            <a:off x="6965295" y="4461207"/>
            <a:ext cx="1283376" cy="416689"/>
          </a:xfrm>
          <a:prstGeom prst="rect">
            <a:avLst/>
          </a:prstGeom>
          <a:noFill/>
          <a:ln>
            <a:noFill/>
          </a:ln>
        </p:spPr>
      </p:pic>
      <p:pic>
        <p:nvPicPr>
          <p:cNvPr id="708" name="Google Shape;708;p11"/>
          <p:cNvPicPr preferRelativeResize="0"/>
          <p:nvPr/>
        </p:nvPicPr>
        <p:blipFill rotWithShape="1">
          <a:blip r:embed="rId44">
            <a:alphaModFix/>
          </a:blip>
          <a:srcRect/>
          <a:stretch/>
        </p:blipFill>
        <p:spPr>
          <a:xfrm>
            <a:off x="8388557" y="4417534"/>
            <a:ext cx="603963" cy="546820"/>
          </a:xfrm>
          <a:prstGeom prst="rect">
            <a:avLst/>
          </a:prstGeom>
          <a:noFill/>
          <a:ln>
            <a:noFill/>
          </a:ln>
        </p:spPr>
      </p:pic>
      <p:pic>
        <p:nvPicPr>
          <p:cNvPr id="709" name="Google Shape;709;p11"/>
          <p:cNvPicPr preferRelativeResize="0"/>
          <p:nvPr/>
        </p:nvPicPr>
        <p:blipFill rotWithShape="1">
          <a:blip r:embed="rId45">
            <a:alphaModFix/>
          </a:blip>
          <a:srcRect/>
          <a:stretch/>
        </p:blipFill>
        <p:spPr>
          <a:xfrm>
            <a:off x="4993594" y="3795874"/>
            <a:ext cx="803474" cy="477822"/>
          </a:xfrm>
          <a:prstGeom prst="rect">
            <a:avLst/>
          </a:prstGeom>
          <a:noFill/>
          <a:ln>
            <a:noFill/>
          </a:ln>
        </p:spPr>
      </p:pic>
      <p:pic>
        <p:nvPicPr>
          <p:cNvPr id="710" name="Google Shape;710;p11"/>
          <p:cNvPicPr preferRelativeResize="0"/>
          <p:nvPr/>
        </p:nvPicPr>
        <p:blipFill rotWithShape="1">
          <a:blip r:embed="rId46">
            <a:alphaModFix/>
          </a:blip>
          <a:srcRect/>
          <a:stretch/>
        </p:blipFill>
        <p:spPr>
          <a:xfrm>
            <a:off x="2051531" y="3812136"/>
            <a:ext cx="1567628" cy="481339"/>
          </a:xfrm>
          <a:prstGeom prst="rect">
            <a:avLst/>
          </a:prstGeom>
          <a:noFill/>
          <a:ln>
            <a:noFill/>
          </a:ln>
        </p:spPr>
      </p:pic>
      <p:pic>
        <p:nvPicPr>
          <p:cNvPr id="711" name="Google Shape;711;p11"/>
          <p:cNvPicPr preferRelativeResize="0"/>
          <p:nvPr/>
        </p:nvPicPr>
        <p:blipFill rotWithShape="1">
          <a:blip r:embed="rId47">
            <a:alphaModFix/>
          </a:blip>
          <a:srcRect/>
          <a:stretch/>
        </p:blipFill>
        <p:spPr>
          <a:xfrm>
            <a:off x="3506859" y="3885084"/>
            <a:ext cx="1275843" cy="344951"/>
          </a:xfrm>
          <a:prstGeom prst="rect">
            <a:avLst/>
          </a:prstGeom>
          <a:noFill/>
          <a:ln>
            <a:noFill/>
          </a:ln>
        </p:spPr>
      </p:pic>
      <p:pic>
        <p:nvPicPr>
          <p:cNvPr id="712" name="Google Shape;712;p11"/>
          <p:cNvPicPr preferRelativeResize="0"/>
          <p:nvPr/>
        </p:nvPicPr>
        <p:blipFill rotWithShape="1">
          <a:blip r:embed="rId48">
            <a:alphaModFix/>
          </a:blip>
          <a:srcRect/>
          <a:stretch/>
        </p:blipFill>
        <p:spPr>
          <a:xfrm>
            <a:off x="5416231" y="2758626"/>
            <a:ext cx="1052302" cy="331707"/>
          </a:xfrm>
          <a:prstGeom prst="rect">
            <a:avLst/>
          </a:prstGeom>
          <a:noFill/>
          <a:ln>
            <a:noFill/>
          </a:ln>
        </p:spPr>
      </p:pic>
      <p:pic>
        <p:nvPicPr>
          <p:cNvPr id="713" name="Google Shape;713;p11"/>
          <p:cNvPicPr preferRelativeResize="0"/>
          <p:nvPr/>
        </p:nvPicPr>
        <p:blipFill rotWithShape="1">
          <a:blip r:embed="rId49">
            <a:alphaModFix/>
          </a:blip>
          <a:srcRect/>
          <a:stretch/>
        </p:blipFill>
        <p:spPr>
          <a:xfrm>
            <a:off x="449312" y="1878554"/>
            <a:ext cx="1743553" cy="263512"/>
          </a:xfrm>
          <a:prstGeom prst="rect">
            <a:avLst/>
          </a:prstGeom>
          <a:noFill/>
          <a:ln>
            <a:noFill/>
          </a:ln>
        </p:spPr>
      </p:pic>
      <p:pic>
        <p:nvPicPr>
          <p:cNvPr id="714" name="Google Shape;714;p11"/>
          <p:cNvPicPr preferRelativeResize="0"/>
          <p:nvPr/>
        </p:nvPicPr>
        <p:blipFill rotWithShape="1">
          <a:blip r:embed="rId50">
            <a:alphaModFix/>
          </a:blip>
          <a:srcRect/>
          <a:stretch/>
        </p:blipFill>
        <p:spPr>
          <a:xfrm>
            <a:off x="309121" y="3915627"/>
            <a:ext cx="1829818" cy="302491"/>
          </a:xfrm>
          <a:prstGeom prst="rect">
            <a:avLst/>
          </a:prstGeom>
          <a:noFill/>
          <a:ln>
            <a:noFill/>
          </a:ln>
        </p:spPr>
      </p:pic>
      <p:pic>
        <p:nvPicPr>
          <p:cNvPr id="715" name="Google Shape;715;p11" descr="A close up of a logo&#10;&#10;Description automatically generated"/>
          <p:cNvPicPr preferRelativeResize="0"/>
          <p:nvPr/>
        </p:nvPicPr>
        <p:blipFill rotWithShape="1">
          <a:blip r:embed="rId51">
            <a:alphaModFix/>
          </a:blip>
          <a:srcRect/>
          <a:stretch/>
        </p:blipFill>
        <p:spPr>
          <a:xfrm>
            <a:off x="3616469" y="3353711"/>
            <a:ext cx="1086922" cy="329792"/>
          </a:xfrm>
          <a:prstGeom prst="rect">
            <a:avLst/>
          </a:prstGeom>
          <a:noFill/>
          <a:ln>
            <a:noFill/>
          </a:ln>
        </p:spPr>
      </p:pic>
      <p:pic>
        <p:nvPicPr>
          <p:cNvPr id="716" name="Google Shape;716;p11"/>
          <p:cNvPicPr preferRelativeResize="0"/>
          <p:nvPr/>
        </p:nvPicPr>
        <p:blipFill rotWithShape="1">
          <a:blip r:embed="rId52">
            <a:alphaModFix/>
          </a:blip>
          <a:srcRect/>
          <a:stretch/>
        </p:blipFill>
        <p:spPr>
          <a:xfrm>
            <a:off x="6845265" y="2723864"/>
            <a:ext cx="612342" cy="477925"/>
          </a:xfrm>
          <a:prstGeom prst="rect">
            <a:avLst/>
          </a:prstGeom>
          <a:noFill/>
          <a:ln>
            <a:noFill/>
          </a:ln>
        </p:spPr>
      </p:pic>
      <p:pic>
        <p:nvPicPr>
          <p:cNvPr id="717" name="Google Shape;717;p11" descr="logo_vered-300x183.png"/>
          <p:cNvPicPr preferRelativeResize="0"/>
          <p:nvPr/>
        </p:nvPicPr>
        <p:blipFill rotWithShape="1">
          <a:blip r:embed="rId53">
            <a:alphaModFix/>
          </a:blip>
          <a:srcRect/>
          <a:stretch/>
        </p:blipFill>
        <p:spPr>
          <a:xfrm>
            <a:off x="1193800" y="2677834"/>
            <a:ext cx="965200" cy="588772"/>
          </a:xfrm>
          <a:prstGeom prst="rect">
            <a:avLst/>
          </a:prstGeom>
          <a:noFill/>
          <a:ln>
            <a:noFill/>
          </a:ln>
        </p:spPr>
      </p:pic>
      <p:pic>
        <p:nvPicPr>
          <p:cNvPr id="718" name="Google Shape;718;p11"/>
          <p:cNvPicPr preferRelativeResize="0"/>
          <p:nvPr/>
        </p:nvPicPr>
        <p:blipFill rotWithShape="1">
          <a:blip r:embed="rId54">
            <a:alphaModFix/>
          </a:blip>
          <a:srcRect/>
          <a:stretch/>
        </p:blipFill>
        <p:spPr>
          <a:xfrm>
            <a:off x="3189359" y="4525040"/>
            <a:ext cx="635000" cy="355600"/>
          </a:xfrm>
          <a:prstGeom prst="rect">
            <a:avLst/>
          </a:prstGeom>
          <a:noFill/>
          <a:ln>
            <a:noFill/>
          </a:ln>
        </p:spPr>
      </p:pic>
      <p:pic>
        <p:nvPicPr>
          <p:cNvPr id="719" name="Google Shape;719;p11" descr="A close up of a logo&#10;&#10;Description automatically generated"/>
          <p:cNvPicPr preferRelativeResize="0"/>
          <p:nvPr/>
        </p:nvPicPr>
        <p:blipFill rotWithShape="1">
          <a:blip r:embed="rId55">
            <a:alphaModFix/>
          </a:blip>
          <a:srcRect/>
          <a:stretch/>
        </p:blipFill>
        <p:spPr>
          <a:xfrm>
            <a:off x="7060281" y="3855275"/>
            <a:ext cx="1046564" cy="27371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g59ab14288f_1_2"/>
          <p:cNvSpPr txBox="1">
            <a:spLocks noGrp="1"/>
          </p:cNvSpPr>
          <p:nvPr>
            <p:ph type="title"/>
          </p:nvPr>
        </p:nvSpPr>
        <p:spPr>
          <a:xfrm>
            <a:off x="989950" y="308475"/>
            <a:ext cx="7089000" cy="667800"/>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SzPts val="2800"/>
              <a:buNone/>
            </a:pPr>
            <a:r>
              <a:rPr lang="en-US" sz="2400">
                <a:latin typeface="Proxima Nova"/>
                <a:ea typeface="Proxima Nova"/>
                <a:cs typeface="Proxima Nova"/>
                <a:sym typeface="Proxima Nova"/>
              </a:rPr>
              <a:t>Hyperledger Hong Kong Bootcamp in March</a:t>
            </a:r>
            <a:endParaRPr sz="2400">
              <a:latin typeface="Proxima Nova"/>
              <a:ea typeface="Proxima Nova"/>
              <a:cs typeface="Proxima Nova"/>
              <a:sym typeface="Proxima Nova"/>
            </a:endParaRPr>
          </a:p>
        </p:txBody>
      </p:sp>
      <p:pic>
        <p:nvPicPr>
          <p:cNvPr id="725" name="Google Shape;725;g59ab14288f_1_2"/>
          <p:cNvPicPr preferRelativeResize="0"/>
          <p:nvPr/>
        </p:nvPicPr>
        <p:blipFill rotWithShape="1">
          <a:blip r:embed="rId3">
            <a:alphaModFix/>
          </a:blip>
          <a:srcRect/>
          <a:stretch/>
        </p:blipFill>
        <p:spPr>
          <a:xfrm>
            <a:off x="1231650" y="808513"/>
            <a:ext cx="6680702" cy="3526475"/>
          </a:xfrm>
          <a:prstGeom prst="rect">
            <a:avLst/>
          </a:prstGeom>
          <a:noFill/>
          <a:ln>
            <a:noFill/>
          </a:ln>
        </p:spPr>
      </p:pic>
    </p:spTree>
  </p:cSld>
  <p:clrMapOvr>
    <a:masterClrMapping/>
  </p:clrMapOvr>
</p:sld>
</file>

<file path=ppt/theme/theme1.xml><?xml version="1.0" encoding="utf-8"?>
<a:theme xmlns:a="http://schemas.openxmlformats.org/drawingml/2006/main" name="Purple">
  <a:themeElements>
    <a:clrScheme name="Hyperledger">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2B89C9"/>
      </a:hlink>
      <a:folHlink>
        <a:srgbClr val="2B89C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Hyperledger">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Purple">
  <a:themeElements>
    <a:clrScheme name="Custom 5">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2B89C9"/>
      </a:hlink>
      <a:folHlink>
        <a:srgbClr val="2B89C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1859</Words>
  <Application>Microsoft Macintosh PowerPoint</Application>
  <PresentationFormat>On-screen Show (16:9)</PresentationFormat>
  <Paragraphs>178</Paragraphs>
  <Slides>16</Slides>
  <Notes>16</Notes>
  <HiddenSlides>0</HiddenSlides>
  <MMClips>0</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16</vt:i4>
      </vt:variant>
    </vt:vector>
  </HeadingPairs>
  <TitlesOfParts>
    <vt:vector size="25" baseType="lpstr">
      <vt:lpstr>Arial</vt:lpstr>
      <vt:lpstr>Calibri</vt:lpstr>
      <vt:lpstr>Noto Sans Symbols</vt:lpstr>
      <vt:lpstr>Proxima Nova</vt:lpstr>
      <vt:lpstr>Purple</vt:lpstr>
      <vt:lpstr>Simple Light</vt:lpstr>
      <vt:lpstr>1_Simple Dark</vt:lpstr>
      <vt:lpstr>Hyperledger</vt:lpstr>
      <vt:lpstr>1_Purple</vt:lpstr>
      <vt:lpstr> China’s Expansion of  Open Source Blockchain  Open Source Summit   June 25, 2019   Brian Behlendorf,  Executive Director, Hyperledger The Linux Foundation </vt:lpstr>
      <vt:lpstr>PowerPoint Presentation</vt:lpstr>
      <vt:lpstr>PowerPoint Presentation</vt:lpstr>
      <vt:lpstr>PowerPoint Presentation</vt:lpstr>
      <vt:lpstr>PowerPoint Presentation</vt:lpstr>
      <vt:lpstr>PowerPoint Presentation</vt:lpstr>
      <vt:lpstr>PowerPoint Presentation</vt:lpstr>
      <vt:lpstr>Hyperledger Members in China</vt:lpstr>
      <vt:lpstr>Hyperledger Hong Kong Bootcamp in March</vt:lpstr>
      <vt:lpstr>PowerPoint Presentation</vt:lpstr>
      <vt:lpstr>PowerPoint Presentation</vt:lpstr>
      <vt:lpstr>Tencent Cloud: Warehouse Receipt Pledge Financing</vt:lpstr>
      <vt:lpstr>PowerPoint Presentation</vt:lpstr>
      <vt:lpstr>First Blockchain Trade Finance Services Platform in China Makes Cross-bank Transactions Efficient and Trusted</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China’s Expansion of  Open Source Blockchain  Open Source Summit   June 25, 2019   Brian Behlendorf,  Executive Director, Hyperledger The Linux Foundation </dc:title>
  <cp:lastModifiedBy>Shannon Jessee</cp:lastModifiedBy>
  <cp:revision>3</cp:revision>
  <dcterms:modified xsi:type="dcterms:W3CDTF">2019-06-22T19:06:57Z</dcterms:modified>
</cp:coreProperties>
</file>